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85" r:id="rId2"/>
    <p:sldId id="258" r:id="rId3"/>
    <p:sldId id="259" r:id="rId4"/>
    <p:sldId id="288" r:id="rId5"/>
    <p:sldId id="261" r:id="rId6"/>
    <p:sldId id="290" r:id="rId7"/>
    <p:sldId id="264" r:id="rId8"/>
    <p:sldId id="265" r:id="rId9"/>
    <p:sldId id="294" r:id="rId10"/>
    <p:sldId id="295" r:id="rId11"/>
    <p:sldId id="268" r:id="rId12"/>
    <p:sldId id="269" r:id="rId13"/>
    <p:sldId id="303" r:id="rId14"/>
    <p:sldId id="304" r:id="rId15"/>
    <p:sldId id="298" r:id="rId16"/>
    <p:sldId id="299" r:id="rId17"/>
    <p:sldId id="300" r:id="rId18"/>
    <p:sldId id="301" r:id="rId19"/>
    <p:sldId id="302" r:id="rId20"/>
    <p:sldId id="278" r:id="rId21"/>
    <p:sldId id="279" r:id="rId22"/>
  </p:sldIdLst>
  <p:sldSz cx="9144000" cy="6858000" type="screen4x3"/>
  <p:notesSz cx="6858000" cy="9144000"/>
  <p:custShowLst>
    <p:custShow name="牛顿" id="0">
      <p:sldLst/>
    </p:custShow>
    <p:custShow name="莱布尼兹" id="1">
      <p:sldLst/>
    </p:custShow>
  </p:custShow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94" autoAdjust="0"/>
    <p:restoredTop sz="90929"/>
  </p:normalViewPr>
  <p:slideViewPr>
    <p:cSldViewPr>
      <p:cViewPr varScale="1">
        <p:scale>
          <a:sx n="64" d="100"/>
          <a:sy n="64" d="100"/>
        </p:scale>
        <p:origin x="-1386" y="-102"/>
      </p:cViewPr>
      <p:guideLst>
        <p:guide orient="horz" pos="2304"/>
        <p:guide pos="13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image" Target="../media/image20.emf"/><Relationship Id="rId18" Type="http://schemas.openxmlformats.org/officeDocument/2006/relationships/image" Target="../media/image25.w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12" Type="http://schemas.openxmlformats.org/officeDocument/2006/relationships/image" Target="../media/image19.emf"/><Relationship Id="rId17" Type="http://schemas.openxmlformats.org/officeDocument/2006/relationships/image" Target="../media/image24.wmf"/><Relationship Id="rId2" Type="http://schemas.openxmlformats.org/officeDocument/2006/relationships/image" Target="../media/image9.emf"/><Relationship Id="rId16" Type="http://schemas.openxmlformats.org/officeDocument/2006/relationships/image" Target="../media/image23.wmf"/><Relationship Id="rId1" Type="http://schemas.openxmlformats.org/officeDocument/2006/relationships/image" Target="../media/image8.emf"/><Relationship Id="rId6" Type="http://schemas.openxmlformats.org/officeDocument/2006/relationships/image" Target="../media/image13.emf"/><Relationship Id="rId11" Type="http://schemas.openxmlformats.org/officeDocument/2006/relationships/image" Target="../media/image18.emf"/><Relationship Id="rId5" Type="http://schemas.openxmlformats.org/officeDocument/2006/relationships/image" Target="../media/image12.emf"/><Relationship Id="rId15" Type="http://schemas.openxmlformats.org/officeDocument/2006/relationships/image" Target="../media/image22.emf"/><Relationship Id="rId10" Type="http://schemas.openxmlformats.org/officeDocument/2006/relationships/image" Target="../media/image17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Relationship Id="rId14" Type="http://schemas.openxmlformats.org/officeDocument/2006/relationships/image" Target="../media/image21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emf"/><Relationship Id="rId13" Type="http://schemas.openxmlformats.org/officeDocument/2006/relationships/image" Target="../media/image202.emf"/><Relationship Id="rId18" Type="http://schemas.openxmlformats.org/officeDocument/2006/relationships/image" Target="../media/image207.wmf"/><Relationship Id="rId3" Type="http://schemas.openxmlformats.org/officeDocument/2006/relationships/image" Target="../media/image192.emf"/><Relationship Id="rId7" Type="http://schemas.openxmlformats.org/officeDocument/2006/relationships/image" Target="../media/image196.emf"/><Relationship Id="rId12" Type="http://schemas.openxmlformats.org/officeDocument/2006/relationships/image" Target="../media/image201.emf"/><Relationship Id="rId17" Type="http://schemas.openxmlformats.org/officeDocument/2006/relationships/image" Target="../media/image206.emf"/><Relationship Id="rId2" Type="http://schemas.openxmlformats.org/officeDocument/2006/relationships/image" Target="../media/image191.emf"/><Relationship Id="rId16" Type="http://schemas.openxmlformats.org/officeDocument/2006/relationships/image" Target="../media/image205.emf"/><Relationship Id="rId1" Type="http://schemas.openxmlformats.org/officeDocument/2006/relationships/image" Target="../media/image190.emf"/><Relationship Id="rId6" Type="http://schemas.openxmlformats.org/officeDocument/2006/relationships/image" Target="../media/image195.emf"/><Relationship Id="rId11" Type="http://schemas.openxmlformats.org/officeDocument/2006/relationships/image" Target="../media/image200.emf"/><Relationship Id="rId5" Type="http://schemas.openxmlformats.org/officeDocument/2006/relationships/image" Target="../media/image194.emf"/><Relationship Id="rId15" Type="http://schemas.openxmlformats.org/officeDocument/2006/relationships/image" Target="../media/image204.emf"/><Relationship Id="rId10" Type="http://schemas.openxmlformats.org/officeDocument/2006/relationships/image" Target="../media/image199.emf"/><Relationship Id="rId4" Type="http://schemas.openxmlformats.org/officeDocument/2006/relationships/image" Target="../media/image193.emf"/><Relationship Id="rId9" Type="http://schemas.openxmlformats.org/officeDocument/2006/relationships/image" Target="../media/image198.emf"/><Relationship Id="rId14" Type="http://schemas.openxmlformats.org/officeDocument/2006/relationships/image" Target="../media/image203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emf"/><Relationship Id="rId13" Type="http://schemas.openxmlformats.org/officeDocument/2006/relationships/image" Target="../media/image220.emf"/><Relationship Id="rId3" Type="http://schemas.openxmlformats.org/officeDocument/2006/relationships/image" Target="../media/image210.emf"/><Relationship Id="rId7" Type="http://schemas.openxmlformats.org/officeDocument/2006/relationships/image" Target="../media/image214.emf"/><Relationship Id="rId12" Type="http://schemas.openxmlformats.org/officeDocument/2006/relationships/image" Target="../media/image219.emf"/><Relationship Id="rId2" Type="http://schemas.openxmlformats.org/officeDocument/2006/relationships/image" Target="../media/image209.emf"/><Relationship Id="rId1" Type="http://schemas.openxmlformats.org/officeDocument/2006/relationships/image" Target="../media/image208.emf"/><Relationship Id="rId6" Type="http://schemas.openxmlformats.org/officeDocument/2006/relationships/image" Target="../media/image213.emf"/><Relationship Id="rId11" Type="http://schemas.openxmlformats.org/officeDocument/2006/relationships/image" Target="../media/image218.emf"/><Relationship Id="rId5" Type="http://schemas.openxmlformats.org/officeDocument/2006/relationships/image" Target="../media/image212.emf"/><Relationship Id="rId10" Type="http://schemas.openxmlformats.org/officeDocument/2006/relationships/image" Target="../media/image217.emf"/><Relationship Id="rId4" Type="http://schemas.openxmlformats.org/officeDocument/2006/relationships/image" Target="../media/image211.emf"/><Relationship Id="rId9" Type="http://schemas.openxmlformats.org/officeDocument/2006/relationships/image" Target="../media/image216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emf"/><Relationship Id="rId13" Type="http://schemas.openxmlformats.org/officeDocument/2006/relationships/image" Target="../media/image233.wmf"/><Relationship Id="rId3" Type="http://schemas.openxmlformats.org/officeDocument/2006/relationships/image" Target="../media/image223.emf"/><Relationship Id="rId7" Type="http://schemas.openxmlformats.org/officeDocument/2006/relationships/image" Target="../media/image227.emf"/><Relationship Id="rId12" Type="http://schemas.openxmlformats.org/officeDocument/2006/relationships/image" Target="../media/image232.emf"/><Relationship Id="rId17" Type="http://schemas.openxmlformats.org/officeDocument/2006/relationships/image" Target="../media/image237.emf"/><Relationship Id="rId2" Type="http://schemas.openxmlformats.org/officeDocument/2006/relationships/image" Target="../media/image222.emf"/><Relationship Id="rId16" Type="http://schemas.openxmlformats.org/officeDocument/2006/relationships/image" Target="../media/image236.wmf"/><Relationship Id="rId1" Type="http://schemas.openxmlformats.org/officeDocument/2006/relationships/image" Target="../media/image221.emf"/><Relationship Id="rId6" Type="http://schemas.openxmlformats.org/officeDocument/2006/relationships/image" Target="../media/image226.emf"/><Relationship Id="rId11" Type="http://schemas.openxmlformats.org/officeDocument/2006/relationships/image" Target="../media/image231.emf"/><Relationship Id="rId5" Type="http://schemas.openxmlformats.org/officeDocument/2006/relationships/image" Target="../media/image225.emf"/><Relationship Id="rId15" Type="http://schemas.openxmlformats.org/officeDocument/2006/relationships/image" Target="../media/image235.wmf"/><Relationship Id="rId10" Type="http://schemas.openxmlformats.org/officeDocument/2006/relationships/image" Target="../media/image230.emf"/><Relationship Id="rId4" Type="http://schemas.openxmlformats.org/officeDocument/2006/relationships/image" Target="../media/image224.emf"/><Relationship Id="rId9" Type="http://schemas.openxmlformats.org/officeDocument/2006/relationships/image" Target="../media/image229.emf"/><Relationship Id="rId14" Type="http://schemas.openxmlformats.org/officeDocument/2006/relationships/image" Target="../media/image234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emf"/><Relationship Id="rId13" Type="http://schemas.openxmlformats.org/officeDocument/2006/relationships/image" Target="../media/image249.wmf"/><Relationship Id="rId3" Type="http://schemas.openxmlformats.org/officeDocument/2006/relationships/image" Target="../media/image240.emf"/><Relationship Id="rId7" Type="http://schemas.openxmlformats.org/officeDocument/2006/relationships/image" Target="../media/image243.emf"/><Relationship Id="rId12" Type="http://schemas.openxmlformats.org/officeDocument/2006/relationships/image" Target="../media/image248.wmf"/><Relationship Id="rId2" Type="http://schemas.openxmlformats.org/officeDocument/2006/relationships/image" Target="../media/image239.emf"/><Relationship Id="rId1" Type="http://schemas.openxmlformats.org/officeDocument/2006/relationships/image" Target="../media/image238.emf"/><Relationship Id="rId6" Type="http://schemas.openxmlformats.org/officeDocument/2006/relationships/image" Target="../media/image242.emf"/><Relationship Id="rId11" Type="http://schemas.openxmlformats.org/officeDocument/2006/relationships/image" Target="../media/image247.wmf"/><Relationship Id="rId5" Type="http://schemas.openxmlformats.org/officeDocument/2006/relationships/image" Target="../media/image241.emf"/><Relationship Id="rId10" Type="http://schemas.openxmlformats.org/officeDocument/2006/relationships/image" Target="../media/image246.emf"/><Relationship Id="rId4" Type="http://schemas.openxmlformats.org/officeDocument/2006/relationships/image" Target="../media/image222.emf"/><Relationship Id="rId9" Type="http://schemas.openxmlformats.org/officeDocument/2006/relationships/image" Target="../media/image245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emf"/><Relationship Id="rId13" Type="http://schemas.openxmlformats.org/officeDocument/2006/relationships/image" Target="../media/image262.emf"/><Relationship Id="rId18" Type="http://schemas.openxmlformats.org/officeDocument/2006/relationships/image" Target="../media/image267.emf"/><Relationship Id="rId3" Type="http://schemas.openxmlformats.org/officeDocument/2006/relationships/image" Target="../media/image252.emf"/><Relationship Id="rId21" Type="http://schemas.openxmlformats.org/officeDocument/2006/relationships/image" Target="../media/image270.emf"/><Relationship Id="rId7" Type="http://schemas.openxmlformats.org/officeDocument/2006/relationships/image" Target="../media/image256.emf"/><Relationship Id="rId12" Type="http://schemas.openxmlformats.org/officeDocument/2006/relationships/image" Target="../media/image261.emf"/><Relationship Id="rId17" Type="http://schemas.openxmlformats.org/officeDocument/2006/relationships/image" Target="../media/image266.emf"/><Relationship Id="rId2" Type="http://schemas.openxmlformats.org/officeDocument/2006/relationships/image" Target="../media/image251.emf"/><Relationship Id="rId16" Type="http://schemas.openxmlformats.org/officeDocument/2006/relationships/image" Target="../media/image265.emf"/><Relationship Id="rId20" Type="http://schemas.openxmlformats.org/officeDocument/2006/relationships/image" Target="../media/image269.emf"/><Relationship Id="rId1" Type="http://schemas.openxmlformats.org/officeDocument/2006/relationships/image" Target="../media/image250.emf"/><Relationship Id="rId6" Type="http://schemas.openxmlformats.org/officeDocument/2006/relationships/image" Target="../media/image255.emf"/><Relationship Id="rId11" Type="http://schemas.openxmlformats.org/officeDocument/2006/relationships/image" Target="../media/image260.emf"/><Relationship Id="rId5" Type="http://schemas.openxmlformats.org/officeDocument/2006/relationships/image" Target="../media/image254.emf"/><Relationship Id="rId15" Type="http://schemas.openxmlformats.org/officeDocument/2006/relationships/image" Target="../media/image264.emf"/><Relationship Id="rId10" Type="http://schemas.openxmlformats.org/officeDocument/2006/relationships/image" Target="../media/image259.emf"/><Relationship Id="rId19" Type="http://schemas.openxmlformats.org/officeDocument/2006/relationships/image" Target="../media/image268.emf"/><Relationship Id="rId4" Type="http://schemas.openxmlformats.org/officeDocument/2006/relationships/image" Target="../media/image253.emf"/><Relationship Id="rId9" Type="http://schemas.openxmlformats.org/officeDocument/2006/relationships/image" Target="../media/image258.emf"/><Relationship Id="rId14" Type="http://schemas.openxmlformats.org/officeDocument/2006/relationships/image" Target="../media/image263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emf"/><Relationship Id="rId13" Type="http://schemas.openxmlformats.org/officeDocument/2006/relationships/image" Target="../media/image283.emf"/><Relationship Id="rId3" Type="http://schemas.openxmlformats.org/officeDocument/2006/relationships/image" Target="../media/image273.emf"/><Relationship Id="rId7" Type="http://schemas.openxmlformats.org/officeDocument/2006/relationships/image" Target="../media/image277.emf"/><Relationship Id="rId12" Type="http://schemas.openxmlformats.org/officeDocument/2006/relationships/image" Target="../media/image282.emf"/><Relationship Id="rId2" Type="http://schemas.openxmlformats.org/officeDocument/2006/relationships/image" Target="../media/image272.emf"/><Relationship Id="rId1" Type="http://schemas.openxmlformats.org/officeDocument/2006/relationships/image" Target="../media/image271.emf"/><Relationship Id="rId6" Type="http://schemas.openxmlformats.org/officeDocument/2006/relationships/image" Target="../media/image276.emf"/><Relationship Id="rId11" Type="http://schemas.openxmlformats.org/officeDocument/2006/relationships/image" Target="../media/image281.emf"/><Relationship Id="rId5" Type="http://schemas.openxmlformats.org/officeDocument/2006/relationships/image" Target="../media/image275.emf"/><Relationship Id="rId15" Type="http://schemas.openxmlformats.org/officeDocument/2006/relationships/image" Target="../media/image285.emf"/><Relationship Id="rId10" Type="http://schemas.openxmlformats.org/officeDocument/2006/relationships/image" Target="../media/image280.emf"/><Relationship Id="rId4" Type="http://schemas.openxmlformats.org/officeDocument/2006/relationships/image" Target="../media/image274.emf"/><Relationship Id="rId9" Type="http://schemas.openxmlformats.org/officeDocument/2006/relationships/image" Target="../media/image279.emf"/><Relationship Id="rId14" Type="http://schemas.openxmlformats.org/officeDocument/2006/relationships/image" Target="../media/image284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3.emf"/><Relationship Id="rId13" Type="http://schemas.openxmlformats.org/officeDocument/2006/relationships/image" Target="../media/image298.emf"/><Relationship Id="rId18" Type="http://schemas.openxmlformats.org/officeDocument/2006/relationships/image" Target="../media/image303.emf"/><Relationship Id="rId3" Type="http://schemas.openxmlformats.org/officeDocument/2006/relationships/image" Target="../media/image288.emf"/><Relationship Id="rId21" Type="http://schemas.openxmlformats.org/officeDocument/2006/relationships/image" Target="../media/image306.emf"/><Relationship Id="rId7" Type="http://schemas.openxmlformats.org/officeDocument/2006/relationships/image" Target="../media/image292.emf"/><Relationship Id="rId12" Type="http://schemas.openxmlformats.org/officeDocument/2006/relationships/image" Target="../media/image297.emf"/><Relationship Id="rId17" Type="http://schemas.openxmlformats.org/officeDocument/2006/relationships/image" Target="../media/image302.emf"/><Relationship Id="rId2" Type="http://schemas.openxmlformats.org/officeDocument/2006/relationships/image" Target="../media/image287.emf"/><Relationship Id="rId16" Type="http://schemas.openxmlformats.org/officeDocument/2006/relationships/image" Target="../media/image301.emf"/><Relationship Id="rId20" Type="http://schemas.openxmlformats.org/officeDocument/2006/relationships/image" Target="../media/image305.emf"/><Relationship Id="rId1" Type="http://schemas.openxmlformats.org/officeDocument/2006/relationships/image" Target="../media/image286.emf"/><Relationship Id="rId6" Type="http://schemas.openxmlformats.org/officeDocument/2006/relationships/image" Target="../media/image291.emf"/><Relationship Id="rId11" Type="http://schemas.openxmlformats.org/officeDocument/2006/relationships/image" Target="../media/image296.emf"/><Relationship Id="rId24" Type="http://schemas.openxmlformats.org/officeDocument/2006/relationships/image" Target="../media/image309.wmf"/><Relationship Id="rId5" Type="http://schemas.openxmlformats.org/officeDocument/2006/relationships/image" Target="../media/image290.emf"/><Relationship Id="rId15" Type="http://schemas.openxmlformats.org/officeDocument/2006/relationships/image" Target="../media/image300.emf"/><Relationship Id="rId23" Type="http://schemas.openxmlformats.org/officeDocument/2006/relationships/image" Target="../media/image308.wmf"/><Relationship Id="rId10" Type="http://schemas.openxmlformats.org/officeDocument/2006/relationships/image" Target="../media/image295.emf"/><Relationship Id="rId19" Type="http://schemas.openxmlformats.org/officeDocument/2006/relationships/image" Target="../media/image304.emf"/><Relationship Id="rId4" Type="http://schemas.openxmlformats.org/officeDocument/2006/relationships/image" Target="../media/image289.emf"/><Relationship Id="rId9" Type="http://schemas.openxmlformats.org/officeDocument/2006/relationships/image" Target="../media/image294.emf"/><Relationship Id="rId14" Type="http://schemas.openxmlformats.org/officeDocument/2006/relationships/image" Target="../media/image299.emf"/><Relationship Id="rId22" Type="http://schemas.openxmlformats.org/officeDocument/2006/relationships/image" Target="../media/image307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7.emf"/><Relationship Id="rId13" Type="http://schemas.openxmlformats.org/officeDocument/2006/relationships/image" Target="../media/image321.emf"/><Relationship Id="rId18" Type="http://schemas.openxmlformats.org/officeDocument/2006/relationships/image" Target="../media/image326.wmf"/><Relationship Id="rId26" Type="http://schemas.openxmlformats.org/officeDocument/2006/relationships/image" Target="../media/image334.wmf"/><Relationship Id="rId3" Type="http://schemas.openxmlformats.org/officeDocument/2006/relationships/image" Target="../media/image312.emf"/><Relationship Id="rId21" Type="http://schemas.openxmlformats.org/officeDocument/2006/relationships/image" Target="../media/image329.wmf"/><Relationship Id="rId7" Type="http://schemas.openxmlformats.org/officeDocument/2006/relationships/image" Target="../media/image316.emf"/><Relationship Id="rId12" Type="http://schemas.openxmlformats.org/officeDocument/2006/relationships/image" Target="../media/image239.emf"/><Relationship Id="rId17" Type="http://schemas.openxmlformats.org/officeDocument/2006/relationships/image" Target="../media/image325.emf"/><Relationship Id="rId25" Type="http://schemas.openxmlformats.org/officeDocument/2006/relationships/image" Target="../media/image333.wmf"/><Relationship Id="rId2" Type="http://schemas.openxmlformats.org/officeDocument/2006/relationships/image" Target="../media/image311.emf"/><Relationship Id="rId16" Type="http://schemas.openxmlformats.org/officeDocument/2006/relationships/image" Target="../media/image324.emf"/><Relationship Id="rId20" Type="http://schemas.openxmlformats.org/officeDocument/2006/relationships/image" Target="../media/image328.wmf"/><Relationship Id="rId29" Type="http://schemas.openxmlformats.org/officeDocument/2006/relationships/image" Target="../media/image337.wmf"/><Relationship Id="rId1" Type="http://schemas.openxmlformats.org/officeDocument/2006/relationships/image" Target="../media/image310.emf"/><Relationship Id="rId6" Type="http://schemas.openxmlformats.org/officeDocument/2006/relationships/image" Target="../media/image315.emf"/><Relationship Id="rId11" Type="http://schemas.openxmlformats.org/officeDocument/2006/relationships/image" Target="../media/image320.emf"/><Relationship Id="rId24" Type="http://schemas.openxmlformats.org/officeDocument/2006/relationships/image" Target="../media/image332.wmf"/><Relationship Id="rId5" Type="http://schemas.openxmlformats.org/officeDocument/2006/relationships/image" Target="../media/image314.emf"/><Relationship Id="rId15" Type="http://schemas.openxmlformats.org/officeDocument/2006/relationships/image" Target="../media/image323.emf"/><Relationship Id="rId23" Type="http://schemas.openxmlformats.org/officeDocument/2006/relationships/image" Target="../media/image331.wmf"/><Relationship Id="rId28" Type="http://schemas.openxmlformats.org/officeDocument/2006/relationships/image" Target="../media/image336.wmf"/><Relationship Id="rId10" Type="http://schemas.openxmlformats.org/officeDocument/2006/relationships/image" Target="../media/image319.emf"/><Relationship Id="rId19" Type="http://schemas.openxmlformats.org/officeDocument/2006/relationships/image" Target="../media/image327.wmf"/><Relationship Id="rId4" Type="http://schemas.openxmlformats.org/officeDocument/2006/relationships/image" Target="../media/image313.emf"/><Relationship Id="rId9" Type="http://schemas.openxmlformats.org/officeDocument/2006/relationships/image" Target="../media/image318.emf"/><Relationship Id="rId14" Type="http://schemas.openxmlformats.org/officeDocument/2006/relationships/image" Target="../media/image322.emf"/><Relationship Id="rId22" Type="http://schemas.openxmlformats.org/officeDocument/2006/relationships/image" Target="../media/image330.wmf"/><Relationship Id="rId27" Type="http://schemas.openxmlformats.org/officeDocument/2006/relationships/image" Target="../media/image335.wmf"/><Relationship Id="rId30" Type="http://schemas.openxmlformats.org/officeDocument/2006/relationships/image" Target="../media/image338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4.emf"/><Relationship Id="rId13" Type="http://schemas.openxmlformats.org/officeDocument/2006/relationships/image" Target="../media/image349.emf"/><Relationship Id="rId18" Type="http://schemas.openxmlformats.org/officeDocument/2006/relationships/image" Target="../media/image354.wmf"/><Relationship Id="rId3" Type="http://schemas.openxmlformats.org/officeDocument/2006/relationships/image" Target="../media/image340.emf"/><Relationship Id="rId21" Type="http://schemas.openxmlformats.org/officeDocument/2006/relationships/image" Target="../media/image357.wmf"/><Relationship Id="rId7" Type="http://schemas.openxmlformats.org/officeDocument/2006/relationships/image" Target="../media/image343.emf"/><Relationship Id="rId12" Type="http://schemas.openxmlformats.org/officeDocument/2006/relationships/image" Target="../media/image348.emf"/><Relationship Id="rId17" Type="http://schemas.openxmlformats.org/officeDocument/2006/relationships/image" Target="../media/image353.wmf"/><Relationship Id="rId25" Type="http://schemas.openxmlformats.org/officeDocument/2006/relationships/image" Target="../media/image361.wmf"/><Relationship Id="rId2" Type="http://schemas.openxmlformats.org/officeDocument/2006/relationships/image" Target="../media/image339.emf"/><Relationship Id="rId16" Type="http://schemas.openxmlformats.org/officeDocument/2006/relationships/image" Target="../media/image352.wmf"/><Relationship Id="rId20" Type="http://schemas.openxmlformats.org/officeDocument/2006/relationships/image" Target="../media/image356.wmf"/><Relationship Id="rId1" Type="http://schemas.openxmlformats.org/officeDocument/2006/relationships/image" Target="../media/image286.emf"/><Relationship Id="rId6" Type="http://schemas.openxmlformats.org/officeDocument/2006/relationships/image" Target="../media/image342.emf"/><Relationship Id="rId11" Type="http://schemas.openxmlformats.org/officeDocument/2006/relationships/image" Target="../media/image347.emf"/><Relationship Id="rId24" Type="http://schemas.openxmlformats.org/officeDocument/2006/relationships/image" Target="../media/image360.wmf"/><Relationship Id="rId5" Type="http://schemas.openxmlformats.org/officeDocument/2006/relationships/image" Target="../media/image341.emf"/><Relationship Id="rId15" Type="http://schemas.openxmlformats.org/officeDocument/2006/relationships/image" Target="../media/image351.emf"/><Relationship Id="rId23" Type="http://schemas.openxmlformats.org/officeDocument/2006/relationships/image" Target="../media/image359.wmf"/><Relationship Id="rId10" Type="http://schemas.openxmlformats.org/officeDocument/2006/relationships/image" Target="../media/image346.emf"/><Relationship Id="rId19" Type="http://schemas.openxmlformats.org/officeDocument/2006/relationships/image" Target="../media/image355.wmf"/><Relationship Id="rId4" Type="http://schemas.openxmlformats.org/officeDocument/2006/relationships/image" Target="../media/image316.emf"/><Relationship Id="rId9" Type="http://schemas.openxmlformats.org/officeDocument/2006/relationships/image" Target="../media/image345.emf"/><Relationship Id="rId14" Type="http://schemas.openxmlformats.org/officeDocument/2006/relationships/image" Target="../media/image350.emf"/><Relationship Id="rId22" Type="http://schemas.openxmlformats.org/officeDocument/2006/relationships/image" Target="../media/image35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13" Type="http://schemas.openxmlformats.org/officeDocument/2006/relationships/image" Target="../media/image38.emf"/><Relationship Id="rId18" Type="http://schemas.openxmlformats.org/officeDocument/2006/relationships/image" Target="../media/image43.emf"/><Relationship Id="rId3" Type="http://schemas.openxmlformats.org/officeDocument/2006/relationships/image" Target="../media/image29.emf"/><Relationship Id="rId21" Type="http://schemas.openxmlformats.org/officeDocument/2006/relationships/image" Target="../media/image46.emf"/><Relationship Id="rId7" Type="http://schemas.openxmlformats.org/officeDocument/2006/relationships/image" Target="../media/image33.emf"/><Relationship Id="rId12" Type="http://schemas.openxmlformats.org/officeDocument/2006/relationships/image" Target="../media/image37.emf"/><Relationship Id="rId17" Type="http://schemas.openxmlformats.org/officeDocument/2006/relationships/image" Target="../media/image42.emf"/><Relationship Id="rId2" Type="http://schemas.openxmlformats.org/officeDocument/2006/relationships/image" Target="../media/image28.emf"/><Relationship Id="rId16" Type="http://schemas.openxmlformats.org/officeDocument/2006/relationships/image" Target="../media/image41.emf"/><Relationship Id="rId20" Type="http://schemas.openxmlformats.org/officeDocument/2006/relationships/image" Target="../media/image45.emf"/><Relationship Id="rId1" Type="http://schemas.openxmlformats.org/officeDocument/2006/relationships/image" Target="../media/image27.emf"/><Relationship Id="rId6" Type="http://schemas.openxmlformats.org/officeDocument/2006/relationships/image" Target="../media/image32.emf"/><Relationship Id="rId11" Type="http://schemas.openxmlformats.org/officeDocument/2006/relationships/image" Target="../media/image36.emf"/><Relationship Id="rId5" Type="http://schemas.openxmlformats.org/officeDocument/2006/relationships/image" Target="../media/image31.emf"/><Relationship Id="rId15" Type="http://schemas.openxmlformats.org/officeDocument/2006/relationships/image" Target="../media/image40.emf"/><Relationship Id="rId23" Type="http://schemas.openxmlformats.org/officeDocument/2006/relationships/image" Target="../media/image48.wmf"/><Relationship Id="rId10" Type="http://schemas.openxmlformats.org/officeDocument/2006/relationships/image" Target="../media/image15.emf"/><Relationship Id="rId19" Type="http://schemas.openxmlformats.org/officeDocument/2006/relationships/image" Target="../media/image44.emf"/><Relationship Id="rId4" Type="http://schemas.openxmlformats.org/officeDocument/2006/relationships/image" Target="../media/image30.emf"/><Relationship Id="rId9" Type="http://schemas.openxmlformats.org/officeDocument/2006/relationships/image" Target="../media/image35.emf"/><Relationship Id="rId14" Type="http://schemas.openxmlformats.org/officeDocument/2006/relationships/image" Target="../media/image39.emf"/><Relationship Id="rId22" Type="http://schemas.openxmlformats.org/officeDocument/2006/relationships/image" Target="../media/image47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13" Type="http://schemas.openxmlformats.org/officeDocument/2006/relationships/image" Target="../media/image62.emf"/><Relationship Id="rId18" Type="http://schemas.openxmlformats.org/officeDocument/2006/relationships/image" Target="../media/image67.emf"/><Relationship Id="rId3" Type="http://schemas.openxmlformats.org/officeDocument/2006/relationships/image" Target="../media/image52.emf"/><Relationship Id="rId21" Type="http://schemas.openxmlformats.org/officeDocument/2006/relationships/image" Target="../media/image70.emf"/><Relationship Id="rId7" Type="http://schemas.openxmlformats.org/officeDocument/2006/relationships/image" Target="../media/image56.wmf"/><Relationship Id="rId12" Type="http://schemas.openxmlformats.org/officeDocument/2006/relationships/image" Target="../media/image61.emf"/><Relationship Id="rId17" Type="http://schemas.openxmlformats.org/officeDocument/2006/relationships/image" Target="../media/image66.emf"/><Relationship Id="rId2" Type="http://schemas.openxmlformats.org/officeDocument/2006/relationships/image" Target="../media/image51.emf"/><Relationship Id="rId16" Type="http://schemas.openxmlformats.org/officeDocument/2006/relationships/image" Target="../media/image65.emf"/><Relationship Id="rId20" Type="http://schemas.openxmlformats.org/officeDocument/2006/relationships/image" Target="../media/image69.emf"/><Relationship Id="rId1" Type="http://schemas.openxmlformats.org/officeDocument/2006/relationships/image" Target="../media/image50.emf"/><Relationship Id="rId6" Type="http://schemas.openxmlformats.org/officeDocument/2006/relationships/image" Target="../media/image55.emf"/><Relationship Id="rId11" Type="http://schemas.openxmlformats.org/officeDocument/2006/relationships/image" Target="../media/image60.emf"/><Relationship Id="rId24" Type="http://schemas.openxmlformats.org/officeDocument/2006/relationships/image" Target="../media/image73.emf"/><Relationship Id="rId5" Type="http://schemas.openxmlformats.org/officeDocument/2006/relationships/image" Target="../media/image54.emf"/><Relationship Id="rId15" Type="http://schemas.openxmlformats.org/officeDocument/2006/relationships/image" Target="../media/image64.emf"/><Relationship Id="rId23" Type="http://schemas.openxmlformats.org/officeDocument/2006/relationships/image" Target="../media/image72.emf"/><Relationship Id="rId10" Type="http://schemas.openxmlformats.org/officeDocument/2006/relationships/image" Target="../media/image59.emf"/><Relationship Id="rId19" Type="http://schemas.openxmlformats.org/officeDocument/2006/relationships/image" Target="../media/image68.emf"/><Relationship Id="rId4" Type="http://schemas.openxmlformats.org/officeDocument/2006/relationships/image" Target="../media/image53.emf"/><Relationship Id="rId9" Type="http://schemas.openxmlformats.org/officeDocument/2006/relationships/image" Target="../media/image58.emf"/><Relationship Id="rId14" Type="http://schemas.openxmlformats.org/officeDocument/2006/relationships/image" Target="../media/image63.emf"/><Relationship Id="rId22" Type="http://schemas.openxmlformats.org/officeDocument/2006/relationships/image" Target="../media/image71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13" Type="http://schemas.openxmlformats.org/officeDocument/2006/relationships/image" Target="../media/image88.emf"/><Relationship Id="rId18" Type="http://schemas.openxmlformats.org/officeDocument/2006/relationships/image" Target="../media/image93.emf"/><Relationship Id="rId3" Type="http://schemas.openxmlformats.org/officeDocument/2006/relationships/image" Target="../media/image78.emf"/><Relationship Id="rId21" Type="http://schemas.openxmlformats.org/officeDocument/2006/relationships/image" Target="../media/image96.wmf"/><Relationship Id="rId7" Type="http://schemas.openxmlformats.org/officeDocument/2006/relationships/image" Target="../media/image82.emf"/><Relationship Id="rId12" Type="http://schemas.openxmlformats.org/officeDocument/2006/relationships/image" Target="../media/image87.emf"/><Relationship Id="rId17" Type="http://schemas.openxmlformats.org/officeDocument/2006/relationships/image" Target="../media/image92.emf"/><Relationship Id="rId2" Type="http://schemas.openxmlformats.org/officeDocument/2006/relationships/image" Target="../media/image77.emf"/><Relationship Id="rId16" Type="http://schemas.openxmlformats.org/officeDocument/2006/relationships/image" Target="../media/image91.emf"/><Relationship Id="rId20" Type="http://schemas.openxmlformats.org/officeDocument/2006/relationships/image" Target="../media/image95.wmf"/><Relationship Id="rId1" Type="http://schemas.openxmlformats.org/officeDocument/2006/relationships/image" Target="../media/image76.emf"/><Relationship Id="rId6" Type="http://schemas.openxmlformats.org/officeDocument/2006/relationships/image" Target="../media/image81.emf"/><Relationship Id="rId11" Type="http://schemas.openxmlformats.org/officeDocument/2006/relationships/image" Target="../media/image86.emf"/><Relationship Id="rId24" Type="http://schemas.openxmlformats.org/officeDocument/2006/relationships/image" Target="../media/image99.wmf"/><Relationship Id="rId5" Type="http://schemas.openxmlformats.org/officeDocument/2006/relationships/image" Target="../media/image80.emf"/><Relationship Id="rId15" Type="http://schemas.openxmlformats.org/officeDocument/2006/relationships/image" Target="../media/image90.emf"/><Relationship Id="rId23" Type="http://schemas.openxmlformats.org/officeDocument/2006/relationships/image" Target="../media/image98.wmf"/><Relationship Id="rId10" Type="http://schemas.openxmlformats.org/officeDocument/2006/relationships/image" Target="../media/image85.emf"/><Relationship Id="rId19" Type="http://schemas.openxmlformats.org/officeDocument/2006/relationships/image" Target="../media/image94.wmf"/><Relationship Id="rId4" Type="http://schemas.openxmlformats.org/officeDocument/2006/relationships/image" Target="../media/image79.emf"/><Relationship Id="rId9" Type="http://schemas.openxmlformats.org/officeDocument/2006/relationships/image" Target="../media/image84.emf"/><Relationship Id="rId14" Type="http://schemas.openxmlformats.org/officeDocument/2006/relationships/image" Target="../media/image89.emf"/><Relationship Id="rId22" Type="http://schemas.openxmlformats.org/officeDocument/2006/relationships/image" Target="../media/image9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emf"/><Relationship Id="rId13" Type="http://schemas.openxmlformats.org/officeDocument/2006/relationships/image" Target="../media/image111.emf"/><Relationship Id="rId18" Type="http://schemas.openxmlformats.org/officeDocument/2006/relationships/image" Target="../media/image116.wmf"/><Relationship Id="rId3" Type="http://schemas.openxmlformats.org/officeDocument/2006/relationships/image" Target="../media/image101.emf"/><Relationship Id="rId7" Type="http://schemas.openxmlformats.org/officeDocument/2006/relationships/image" Target="../media/image105.emf"/><Relationship Id="rId12" Type="http://schemas.openxmlformats.org/officeDocument/2006/relationships/image" Target="../media/image110.emf"/><Relationship Id="rId17" Type="http://schemas.openxmlformats.org/officeDocument/2006/relationships/image" Target="../media/image115.emf"/><Relationship Id="rId2" Type="http://schemas.openxmlformats.org/officeDocument/2006/relationships/image" Target="../media/image100.emf"/><Relationship Id="rId16" Type="http://schemas.openxmlformats.org/officeDocument/2006/relationships/image" Target="../media/image114.emf"/><Relationship Id="rId1" Type="http://schemas.openxmlformats.org/officeDocument/2006/relationships/image" Target="../media/image15.emf"/><Relationship Id="rId6" Type="http://schemas.openxmlformats.org/officeDocument/2006/relationships/image" Target="../media/image104.emf"/><Relationship Id="rId11" Type="http://schemas.openxmlformats.org/officeDocument/2006/relationships/image" Target="../media/image109.emf"/><Relationship Id="rId5" Type="http://schemas.openxmlformats.org/officeDocument/2006/relationships/image" Target="../media/image103.emf"/><Relationship Id="rId15" Type="http://schemas.openxmlformats.org/officeDocument/2006/relationships/image" Target="../media/image113.emf"/><Relationship Id="rId10" Type="http://schemas.openxmlformats.org/officeDocument/2006/relationships/image" Target="../media/image108.emf"/><Relationship Id="rId4" Type="http://schemas.openxmlformats.org/officeDocument/2006/relationships/image" Target="../media/image102.emf"/><Relationship Id="rId9" Type="http://schemas.openxmlformats.org/officeDocument/2006/relationships/image" Target="../media/image107.emf"/><Relationship Id="rId14" Type="http://schemas.openxmlformats.org/officeDocument/2006/relationships/image" Target="../media/image112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emf"/><Relationship Id="rId13" Type="http://schemas.openxmlformats.org/officeDocument/2006/relationships/image" Target="../media/image129.emf"/><Relationship Id="rId18" Type="http://schemas.openxmlformats.org/officeDocument/2006/relationships/image" Target="../media/image134.emf"/><Relationship Id="rId3" Type="http://schemas.openxmlformats.org/officeDocument/2006/relationships/image" Target="../media/image119.emf"/><Relationship Id="rId7" Type="http://schemas.openxmlformats.org/officeDocument/2006/relationships/image" Target="../media/image123.emf"/><Relationship Id="rId12" Type="http://schemas.openxmlformats.org/officeDocument/2006/relationships/image" Target="../media/image128.emf"/><Relationship Id="rId17" Type="http://schemas.openxmlformats.org/officeDocument/2006/relationships/image" Target="../media/image133.emf"/><Relationship Id="rId2" Type="http://schemas.openxmlformats.org/officeDocument/2006/relationships/image" Target="../media/image118.emf"/><Relationship Id="rId16" Type="http://schemas.openxmlformats.org/officeDocument/2006/relationships/image" Target="../media/image132.emf"/><Relationship Id="rId20" Type="http://schemas.openxmlformats.org/officeDocument/2006/relationships/image" Target="../media/image136.emf"/><Relationship Id="rId1" Type="http://schemas.openxmlformats.org/officeDocument/2006/relationships/image" Target="../media/image117.emf"/><Relationship Id="rId6" Type="http://schemas.openxmlformats.org/officeDocument/2006/relationships/image" Target="../media/image122.emf"/><Relationship Id="rId11" Type="http://schemas.openxmlformats.org/officeDocument/2006/relationships/image" Target="../media/image127.emf"/><Relationship Id="rId5" Type="http://schemas.openxmlformats.org/officeDocument/2006/relationships/image" Target="../media/image121.emf"/><Relationship Id="rId15" Type="http://schemas.openxmlformats.org/officeDocument/2006/relationships/image" Target="../media/image131.emf"/><Relationship Id="rId10" Type="http://schemas.openxmlformats.org/officeDocument/2006/relationships/image" Target="../media/image126.emf"/><Relationship Id="rId19" Type="http://schemas.openxmlformats.org/officeDocument/2006/relationships/image" Target="../media/image135.emf"/><Relationship Id="rId4" Type="http://schemas.openxmlformats.org/officeDocument/2006/relationships/image" Target="../media/image120.emf"/><Relationship Id="rId9" Type="http://schemas.openxmlformats.org/officeDocument/2006/relationships/image" Target="../media/image125.emf"/><Relationship Id="rId14" Type="http://schemas.openxmlformats.org/officeDocument/2006/relationships/image" Target="../media/image130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emf"/><Relationship Id="rId13" Type="http://schemas.openxmlformats.org/officeDocument/2006/relationships/image" Target="../media/image149.emf"/><Relationship Id="rId3" Type="http://schemas.openxmlformats.org/officeDocument/2006/relationships/image" Target="../media/image139.emf"/><Relationship Id="rId7" Type="http://schemas.openxmlformats.org/officeDocument/2006/relationships/image" Target="../media/image143.emf"/><Relationship Id="rId12" Type="http://schemas.openxmlformats.org/officeDocument/2006/relationships/image" Target="../media/image148.emf"/><Relationship Id="rId2" Type="http://schemas.openxmlformats.org/officeDocument/2006/relationships/image" Target="../media/image138.emf"/><Relationship Id="rId1" Type="http://schemas.openxmlformats.org/officeDocument/2006/relationships/image" Target="../media/image137.emf"/><Relationship Id="rId6" Type="http://schemas.openxmlformats.org/officeDocument/2006/relationships/image" Target="../media/image142.emf"/><Relationship Id="rId11" Type="http://schemas.openxmlformats.org/officeDocument/2006/relationships/image" Target="../media/image147.emf"/><Relationship Id="rId5" Type="http://schemas.openxmlformats.org/officeDocument/2006/relationships/image" Target="../media/image141.emf"/><Relationship Id="rId10" Type="http://schemas.openxmlformats.org/officeDocument/2006/relationships/image" Target="../media/image146.emf"/><Relationship Id="rId4" Type="http://schemas.openxmlformats.org/officeDocument/2006/relationships/image" Target="../media/image140.emf"/><Relationship Id="rId9" Type="http://schemas.openxmlformats.org/officeDocument/2006/relationships/image" Target="../media/image145.emf"/><Relationship Id="rId14" Type="http://schemas.openxmlformats.org/officeDocument/2006/relationships/image" Target="../media/image150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emf"/><Relationship Id="rId13" Type="http://schemas.openxmlformats.org/officeDocument/2006/relationships/image" Target="../media/image163.emf"/><Relationship Id="rId3" Type="http://schemas.openxmlformats.org/officeDocument/2006/relationships/image" Target="../media/image153.emf"/><Relationship Id="rId7" Type="http://schemas.openxmlformats.org/officeDocument/2006/relationships/image" Target="../media/image157.emf"/><Relationship Id="rId12" Type="http://schemas.openxmlformats.org/officeDocument/2006/relationships/image" Target="../media/image162.emf"/><Relationship Id="rId2" Type="http://schemas.openxmlformats.org/officeDocument/2006/relationships/image" Target="../media/image152.emf"/><Relationship Id="rId1" Type="http://schemas.openxmlformats.org/officeDocument/2006/relationships/image" Target="../media/image151.emf"/><Relationship Id="rId6" Type="http://schemas.openxmlformats.org/officeDocument/2006/relationships/image" Target="../media/image156.emf"/><Relationship Id="rId11" Type="http://schemas.openxmlformats.org/officeDocument/2006/relationships/image" Target="../media/image161.emf"/><Relationship Id="rId5" Type="http://schemas.openxmlformats.org/officeDocument/2006/relationships/image" Target="../media/image155.emf"/><Relationship Id="rId15" Type="http://schemas.openxmlformats.org/officeDocument/2006/relationships/image" Target="../media/image165.emf"/><Relationship Id="rId10" Type="http://schemas.openxmlformats.org/officeDocument/2006/relationships/image" Target="../media/image160.emf"/><Relationship Id="rId4" Type="http://schemas.openxmlformats.org/officeDocument/2006/relationships/image" Target="../media/image154.emf"/><Relationship Id="rId9" Type="http://schemas.openxmlformats.org/officeDocument/2006/relationships/image" Target="../media/image159.emf"/><Relationship Id="rId14" Type="http://schemas.openxmlformats.org/officeDocument/2006/relationships/image" Target="../media/image164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emf"/><Relationship Id="rId13" Type="http://schemas.openxmlformats.org/officeDocument/2006/relationships/image" Target="../media/image178.emf"/><Relationship Id="rId18" Type="http://schemas.openxmlformats.org/officeDocument/2006/relationships/image" Target="../media/image183.emf"/><Relationship Id="rId3" Type="http://schemas.openxmlformats.org/officeDocument/2006/relationships/image" Target="../media/image168.emf"/><Relationship Id="rId21" Type="http://schemas.openxmlformats.org/officeDocument/2006/relationships/image" Target="../media/image186.wmf"/><Relationship Id="rId7" Type="http://schemas.openxmlformats.org/officeDocument/2006/relationships/image" Target="../media/image172.emf"/><Relationship Id="rId12" Type="http://schemas.openxmlformats.org/officeDocument/2006/relationships/image" Target="../media/image177.emf"/><Relationship Id="rId17" Type="http://schemas.openxmlformats.org/officeDocument/2006/relationships/image" Target="../media/image182.emf"/><Relationship Id="rId2" Type="http://schemas.openxmlformats.org/officeDocument/2006/relationships/image" Target="../media/image167.emf"/><Relationship Id="rId16" Type="http://schemas.openxmlformats.org/officeDocument/2006/relationships/image" Target="../media/image181.emf"/><Relationship Id="rId20" Type="http://schemas.openxmlformats.org/officeDocument/2006/relationships/image" Target="../media/image185.wmf"/><Relationship Id="rId1" Type="http://schemas.openxmlformats.org/officeDocument/2006/relationships/image" Target="../media/image166.emf"/><Relationship Id="rId6" Type="http://schemas.openxmlformats.org/officeDocument/2006/relationships/image" Target="../media/image171.emf"/><Relationship Id="rId11" Type="http://schemas.openxmlformats.org/officeDocument/2006/relationships/image" Target="../media/image176.emf"/><Relationship Id="rId24" Type="http://schemas.openxmlformats.org/officeDocument/2006/relationships/image" Target="../media/image189.wmf"/><Relationship Id="rId5" Type="http://schemas.openxmlformats.org/officeDocument/2006/relationships/image" Target="../media/image170.emf"/><Relationship Id="rId15" Type="http://schemas.openxmlformats.org/officeDocument/2006/relationships/image" Target="../media/image180.emf"/><Relationship Id="rId23" Type="http://schemas.openxmlformats.org/officeDocument/2006/relationships/image" Target="../media/image188.wmf"/><Relationship Id="rId10" Type="http://schemas.openxmlformats.org/officeDocument/2006/relationships/image" Target="../media/image175.emf"/><Relationship Id="rId19" Type="http://schemas.openxmlformats.org/officeDocument/2006/relationships/image" Target="../media/image184.emf"/><Relationship Id="rId4" Type="http://schemas.openxmlformats.org/officeDocument/2006/relationships/image" Target="../media/image169.emf"/><Relationship Id="rId9" Type="http://schemas.openxmlformats.org/officeDocument/2006/relationships/image" Target="../media/image174.emf"/><Relationship Id="rId14" Type="http://schemas.openxmlformats.org/officeDocument/2006/relationships/image" Target="../media/image179.emf"/><Relationship Id="rId22" Type="http://schemas.openxmlformats.org/officeDocument/2006/relationships/image" Target="../media/image18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ABD18F9-7E8E-4864-B708-B7DEAAA53F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46059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D16D7F8-D56C-48A6-8B44-77EA6D12BC31}" type="slidenum">
              <a:rPr lang="en-US" altLang="zh-CN" sz="1200" smtClean="0"/>
              <a:pPr eaLnBrk="1" hangingPunct="1"/>
              <a:t>1</a:t>
            </a:fld>
            <a:endParaRPr lang="en-US" altLang="zh-CN" sz="1200" smtClean="0"/>
          </a:p>
        </p:txBody>
      </p:sp>
      <p:sp>
        <p:nvSpPr>
          <p:cNvPr id="24579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 smtClean="0"/>
              <a:t>运行时</a:t>
            </a:r>
            <a:r>
              <a:rPr lang="en-US" altLang="zh-CN" smtClean="0"/>
              <a:t>, </a:t>
            </a:r>
            <a:r>
              <a:rPr lang="zh-CN" altLang="en-US" smtClean="0"/>
              <a:t>点击照片可显示牛顿</a:t>
            </a:r>
            <a:r>
              <a:rPr lang="en-US" altLang="zh-CN" smtClean="0"/>
              <a:t>, </a:t>
            </a:r>
            <a:r>
              <a:rPr lang="zh-CN" altLang="en-US" smtClean="0"/>
              <a:t>莱布尼兹的简介</a:t>
            </a:r>
            <a:r>
              <a:rPr lang="en-US" altLang="zh-CN" smtClean="0"/>
              <a:t>, </a:t>
            </a:r>
            <a:r>
              <a:rPr lang="zh-CN" altLang="en-US" smtClean="0"/>
              <a:t>并自动返回</a:t>
            </a:r>
            <a:r>
              <a:rPr lang="en-US" altLang="zh-CN" smtClean="0"/>
              <a:t>.  </a:t>
            </a:r>
            <a:r>
              <a:rPr lang="zh-CN" altLang="en-US" smtClean="0"/>
              <a:t>不点击则不显示</a:t>
            </a:r>
            <a:r>
              <a:rPr lang="en-US" altLang="zh-CN" smtClean="0"/>
              <a:t>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77509-CB14-4867-8145-1C36F4402F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6521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4C9D2-9B57-4C8C-882E-7982D2FB44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07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4C299C-6945-4D8B-B6A7-13B8F2F968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23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C1FA1-229A-42C1-8927-CBE18C9164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953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8F9DE-7800-47BA-B37E-DADE224E9D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5529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2493D-C337-4BA6-8D7F-3F3146EDB5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902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878C9-7AC9-4925-8FAC-6EA092BD29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96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09440-3EC1-4F99-AC22-BBCAD5EE1D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2174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044A0-2756-4B0F-BFC9-5C077D054B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7470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F2708-4AB4-4594-B690-ADAD9E87D1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3653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DD53E-1EFE-4A2A-AC95-6157C39C38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4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945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7A63DF3-7BAB-4DD0-805D-AE65C420B3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513513" y="6600825"/>
            <a:ext cx="2279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kumimoji="0" lang="zh-CN" altLang="en-US" sz="1000">
                <a:latin typeface="楷体_GB2312" pitchFamily="49" charset="-122"/>
                <a:ea typeface="楷体_GB2312" pitchFamily="49" charset="-122"/>
              </a:rPr>
              <a:t>目录   上页   下页   返回   结束 </a:t>
            </a:r>
          </a:p>
        </p:txBody>
      </p:sp>
      <p:pic>
        <p:nvPicPr>
          <p:cNvPr id="19464" name="Picture 8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Picture 9" descr="F:\My Documents\数学资源库\目录.jpg">
            <a:hlinkClick r:id="rId14" action="ppaction://hlinksldjump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1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10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7" name="Picture 11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8" name="Picture 12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emf"/><Relationship Id="rId13" Type="http://schemas.openxmlformats.org/officeDocument/2006/relationships/oleObject" Target="../embeddings/oleObject148.bin"/><Relationship Id="rId18" Type="http://schemas.openxmlformats.org/officeDocument/2006/relationships/image" Target="../media/image158.emf"/><Relationship Id="rId26" Type="http://schemas.openxmlformats.org/officeDocument/2006/relationships/image" Target="../media/image162.emf"/><Relationship Id="rId3" Type="http://schemas.openxmlformats.org/officeDocument/2006/relationships/oleObject" Target="../embeddings/oleObject143.bin"/><Relationship Id="rId21" Type="http://schemas.openxmlformats.org/officeDocument/2006/relationships/oleObject" Target="../embeddings/oleObject152.bin"/><Relationship Id="rId7" Type="http://schemas.openxmlformats.org/officeDocument/2006/relationships/oleObject" Target="../embeddings/oleObject145.bin"/><Relationship Id="rId12" Type="http://schemas.openxmlformats.org/officeDocument/2006/relationships/image" Target="../media/image155.emf"/><Relationship Id="rId17" Type="http://schemas.openxmlformats.org/officeDocument/2006/relationships/oleObject" Target="../embeddings/oleObject150.bin"/><Relationship Id="rId25" Type="http://schemas.openxmlformats.org/officeDocument/2006/relationships/oleObject" Target="../embeddings/oleObject15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7.emf"/><Relationship Id="rId20" Type="http://schemas.openxmlformats.org/officeDocument/2006/relationships/image" Target="../media/image159.emf"/><Relationship Id="rId29" Type="http://schemas.openxmlformats.org/officeDocument/2006/relationships/oleObject" Target="../embeddings/oleObject156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2.emf"/><Relationship Id="rId11" Type="http://schemas.openxmlformats.org/officeDocument/2006/relationships/oleObject" Target="../embeddings/oleObject147.bin"/><Relationship Id="rId24" Type="http://schemas.openxmlformats.org/officeDocument/2006/relationships/image" Target="../media/image161.emf"/><Relationship Id="rId32" Type="http://schemas.openxmlformats.org/officeDocument/2006/relationships/image" Target="../media/image165.emf"/><Relationship Id="rId5" Type="http://schemas.openxmlformats.org/officeDocument/2006/relationships/oleObject" Target="../embeddings/oleObject144.bin"/><Relationship Id="rId15" Type="http://schemas.openxmlformats.org/officeDocument/2006/relationships/oleObject" Target="../embeddings/oleObject149.bin"/><Relationship Id="rId23" Type="http://schemas.openxmlformats.org/officeDocument/2006/relationships/oleObject" Target="../embeddings/oleObject153.bin"/><Relationship Id="rId28" Type="http://schemas.openxmlformats.org/officeDocument/2006/relationships/image" Target="../media/image163.emf"/><Relationship Id="rId10" Type="http://schemas.openxmlformats.org/officeDocument/2006/relationships/image" Target="../media/image154.emf"/><Relationship Id="rId19" Type="http://schemas.openxmlformats.org/officeDocument/2006/relationships/oleObject" Target="../embeddings/oleObject151.bin"/><Relationship Id="rId31" Type="http://schemas.openxmlformats.org/officeDocument/2006/relationships/oleObject" Target="../embeddings/oleObject157.bin"/><Relationship Id="rId4" Type="http://schemas.openxmlformats.org/officeDocument/2006/relationships/image" Target="../media/image151.emf"/><Relationship Id="rId9" Type="http://schemas.openxmlformats.org/officeDocument/2006/relationships/oleObject" Target="../embeddings/oleObject146.bin"/><Relationship Id="rId14" Type="http://schemas.openxmlformats.org/officeDocument/2006/relationships/image" Target="../media/image156.emf"/><Relationship Id="rId22" Type="http://schemas.openxmlformats.org/officeDocument/2006/relationships/image" Target="../media/image160.emf"/><Relationship Id="rId27" Type="http://schemas.openxmlformats.org/officeDocument/2006/relationships/oleObject" Target="../embeddings/oleObject155.bin"/><Relationship Id="rId30" Type="http://schemas.openxmlformats.org/officeDocument/2006/relationships/image" Target="../media/image164.emf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63.bin"/><Relationship Id="rId18" Type="http://schemas.openxmlformats.org/officeDocument/2006/relationships/image" Target="../media/image173.emf"/><Relationship Id="rId26" Type="http://schemas.openxmlformats.org/officeDocument/2006/relationships/image" Target="../media/image177.emf"/><Relationship Id="rId39" Type="http://schemas.openxmlformats.org/officeDocument/2006/relationships/oleObject" Target="../embeddings/oleObject176.bin"/><Relationship Id="rId21" Type="http://schemas.openxmlformats.org/officeDocument/2006/relationships/oleObject" Target="../embeddings/oleObject167.bin"/><Relationship Id="rId34" Type="http://schemas.openxmlformats.org/officeDocument/2006/relationships/image" Target="../media/image181.emf"/><Relationship Id="rId42" Type="http://schemas.openxmlformats.org/officeDocument/2006/relationships/image" Target="../media/image185.wmf"/><Relationship Id="rId47" Type="http://schemas.openxmlformats.org/officeDocument/2006/relationships/oleObject" Target="../embeddings/oleObject180.bin"/><Relationship Id="rId50" Type="http://schemas.openxmlformats.org/officeDocument/2006/relationships/image" Target="../media/image189.wmf"/><Relationship Id="rId7" Type="http://schemas.openxmlformats.org/officeDocument/2006/relationships/oleObject" Target="../embeddings/oleObject16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72.emf"/><Relationship Id="rId29" Type="http://schemas.openxmlformats.org/officeDocument/2006/relationships/oleObject" Target="../embeddings/oleObject171.bin"/><Relationship Id="rId11" Type="http://schemas.openxmlformats.org/officeDocument/2006/relationships/oleObject" Target="../embeddings/oleObject162.bin"/><Relationship Id="rId24" Type="http://schemas.openxmlformats.org/officeDocument/2006/relationships/image" Target="../media/image176.emf"/><Relationship Id="rId32" Type="http://schemas.openxmlformats.org/officeDocument/2006/relationships/image" Target="../media/image180.emf"/><Relationship Id="rId37" Type="http://schemas.openxmlformats.org/officeDocument/2006/relationships/oleObject" Target="../embeddings/oleObject175.bin"/><Relationship Id="rId40" Type="http://schemas.openxmlformats.org/officeDocument/2006/relationships/image" Target="../media/image184.emf"/><Relationship Id="rId45" Type="http://schemas.openxmlformats.org/officeDocument/2006/relationships/oleObject" Target="../embeddings/oleObject179.bin"/><Relationship Id="rId5" Type="http://schemas.openxmlformats.org/officeDocument/2006/relationships/oleObject" Target="../embeddings/oleObject159.bin"/><Relationship Id="rId15" Type="http://schemas.openxmlformats.org/officeDocument/2006/relationships/oleObject" Target="../embeddings/oleObject164.bin"/><Relationship Id="rId23" Type="http://schemas.openxmlformats.org/officeDocument/2006/relationships/oleObject" Target="../embeddings/oleObject168.bin"/><Relationship Id="rId28" Type="http://schemas.openxmlformats.org/officeDocument/2006/relationships/image" Target="../media/image178.emf"/><Relationship Id="rId36" Type="http://schemas.openxmlformats.org/officeDocument/2006/relationships/image" Target="../media/image182.emf"/><Relationship Id="rId49" Type="http://schemas.openxmlformats.org/officeDocument/2006/relationships/oleObject" Target="../embeddings/oleObject181.bin"/><Relationship Id="rId10" Type="http://schemas.openxmlformats.org/officeDocument/2006/relationships/image" Target="../media/image169.emf"/><Relationship Id="rId19" Type="http://schemas.openxmlformats.org/officeDocument/2006/relationships/oleObject" Target="../embeddings/oleObject166.bin"/><Relationship Id="rId31" Type="http://schemas.openxmlformats.org/officeDocument/2006/relationships/oleObject" Target="../embeddings/oleObject172.bin"/><Relationship Id="rId44" Type="http://schemas.openxmlformats.org/officeDocument/2006/relationships/image" Target="../media/image186.wmf"/><Relationship Id="rId4" Type="http://schemas.openxmlformats.org/officeDocument/2006/relationships/image" Target="../media/image166.emf"/><Relationship Id="rId9" Type="http://schemas.openxmlformats.org/officeDocument/2006/relationships/oleObject" Target="../embeddings/oleObject161.bin"/><Relationship Id="rId14" Type="http://schemas.openxmlformats.org/officeDocument/2006/relationships/image" Target="../media/image171.emf"/><Relationship Id="rId22" Type="http://schemas.openxmlformats.org/officeDocument/2006/relationships/image" Target="../media/image175.emf"/><Relationship Id="rId27" Type="http://schemas.openxmlformats.org/officeDocument/2006/relationships/oleObject" Target="../embeddings/oleObject170.bin"/><Relationship Id="rId30" Type="http://schemas.openxmlformats.org/officeDocument/2006/relationships/image" Target="../media/image179.emf"/><Relationship Id="rId35" Type="http://schemas.openxmlformats.org/officeDocument/2006/relationships/oleObject" Target="../embeddings/oleObject174.bin"/><Relationship Id="rId43" Type="http://schemas.openxmlformats.org/officeDocument/2006/relationships/oleObject" Target="../embeddings/oleObject178.bin"/><Relationship Id="rId48" Type="http://schemas.openxmlformats.org/officeDocument/2006/relationships/image" Target="../media/image188.wmf"/><Relationship Id="rId8" Type="http://schemas.openxmlformats.org/officeDocument/2006/relationships/image" Target="../media/image168.emf"/><Relationship Id="rId3" Type="http://schemas.openxmlformats.org/officeDocument/2006/relationships/oleObject" Target="../embeddings/oleObject158.bin"/><Relationship Id="rId12" Type="http://schemas.openxmlformats.org/officeDocument/2006/relationships/image" Target="../media/image170.emf"/><Relationship Id="rId17" Type="http://schemas.openxmlformats.org/officeDocument/2006/relationships/oleObject" Target="../embeddings/oleObject165.bin"/><Relationship Id="rId25" Type="http://schemas.openxmlformats.org/officeDocument/2006/relationships/oleObject" Target="../embeddings/oleObject169.bin"/><Relationship Id="rId33" Type="http://schemas.openxmlformats.org/officeDocument/2006/relationships/oleObject" Target="../embeddings/oleObject173.bin"/><Relationship Id="rId38" Type="http://schemas.openxmlformats.org/officeDocument/2006/relationships/image" Target="../media/image183.emf"/><Relationship Id="rId46" Type="http://schemas.openxmlformats.org/officeDocument/2006/relationships/image" Target="../media/image187.wmf"/><Relationship Id="rId20" Type="http://schemas.openxmlformats.org/officeDocument/2006/relationships/image" Target="../media/image174.emf"/><Relationship Id="rId41" Type="http://schemas.openxmlformats.org/officeDocument/2006/relationships/oleObject" Target="../embeddings/oleObject177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7.e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87.bin"/><Relationship Id="rId18" Type="http://schemas.openxmlformats.org/officeDocument/2006/relationships/image" Target="../media/image197.emf"/><Relationship Id="rId26" Type="http://schemas.openxmlformats.org/officeDocument/2006/relationships/image" Target="../media/image201.emf"/><Relationship Id="rId21" Type="http://schemas.openxmlformats.org/officeDocument/2006/relationships/oleObject" Target="../embeddings/oleObject191.bin"/><Relationship Id="rId34" Type="http://schemas.openxmlformats.org/officeDocument/2006/relationships/image" Target="../media/image205.emf"/><Relationship Id="rId7" Type="http://schemas.openxmlformats.org/officeDocument/2006/relationships/oleObject" Target="../embeddings/oleObject184.bin"/><Relationship Id="rId12" Type="http://schemas.openxmlformats.org/officeDocument/2006/relationships/image" Target="../media/image194.emf"/><Relationship Id="rId17" Type="http://schemas.openxmlformats.org/officeDocument/2006/relationships/oleObject" Target="../embeddings/oleObject189.bin"/><Relationship Id="rId25" Type="http://schemas.openxmlformats.org/officeDocument/2006/relationships/oleObject" Target="../embeddings/oleObject193.bin"/><Relationship Id="rId33" Type="http://schemas.openxmlformats.org/officeDocument/2006/relationships/oleObject" Target="../embeddings/oleObject197.bin"/><Relationship Id="rId38" Type="http://schemas.openxmlformats.org/officeDocument/2006/relationships/image" Target="../media/image207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96.emf"/><Relationship Id="rId20" Type="http://schemas.openxmlformats.org/officeDocument/2006/relationships/image" Target="../media/image198.emf"/><Relationship Id="rId29" Type="http://schemas.openxmlformats.org/officeDocument/2006/relationships/oleObject" Target="../embeddings/oleObject195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1.emf"/><Relationship Id="rId11" Type="http://schemas.openxmlformats.org/officeDocument/2006/relationships/oleObject" Target="../embeddings/oleObject186.bin"/><Relationship Id="rId24" Type="http://schemas.openxmlformats.org/officeDocument/2006/relationships/image" Target="../media/image200.emf"/><Relationship Id="rId32" Type="http://schemas.openxmlformats.org/officeDocument/2006/relationships/image" Target="../media/image204.emf"/><Relationship Id="rId37" Type="http://schemas.openxmlformats.org/officeDocument/2006/relationships/oleObject" Target="../embeddings/oleObject199.bin"/><Relationship Id="rId5" Type="http://schemas.openxmlformats.org/officeDocument/2006/relationships/oleObject" Target="../embeddings/oleObject183.bin"/><Relationship Id="rId15" Type="http://schemas.openxmlformats.org/officeDocument/2006/relationships/oleObject" Target="../embeddings/oleObject188.bin"/><Relationship Id="rId23" Type="http://schemas.openxmlformats.org/officeDocument/2006/relationships/oleObject" Target="../embeddings/oleObject192.bin"/><Relationship Id="rId28" Type="http://schemas.openxmlformats.org/officeDocument/2006/relationships/image" Target="../media/image202.emf"/><Relationship Id="rId36" Type="http://schemas.openxmlformats.org/officeDocument/2006/relationships/image" Target="../media/image206.emf"/><Relationship Id="rId10" Type="http://schemas.openxmlformats.org/officeDocument/2006/relationships/image" Target="../media/image193.emf"/><Relationship Id="rId19" Type="http://schemas.openxmlformats.org/officeDocument/2006/relationships/oleObject" Target="../embeddings/oleObject190.bin"/><Relationship Id="rId31" Type="http://schemas.openxmlformats.org/officeDocument/2006/relationships/oleObject" Target="../embeddings/oleObject196.bin"/><Relationship Id="rId4" Type="http://schemas.openxmlformats.org/officeDocument/2006/relationships/image" Target="../media/image190.emf"/><Relationship Id="rId9" Type="http://schemas.openxmlformats.org/officeDocument/2006/relationships/oleObject" Target="../embeddings/oleObject185.bin"/><Relationship Id="rId14" Type="http://schemas.openxmlformats.org/officeDocument/2006/relationships/image" Target="../media/image195.emf"/><Relationship Id="rId22" Type="http://schemas.openxmlformats.org/officeDocument/2006/relationships/image" Target="../media/image199.emf"/><Relationship Id="rId27" Type="http://schemas.openxmlformats.org/officeDocument/2006/relationships/oleObject" Target="../embeddings/oleObject194.bin"/><Relationship Id="rId30" Type="http://schemas.openxmlformats.org/officeDocument/2006/relationships/image" Target="../media/image203.emf"/><Relationship Id="rId35" Type="http://schemas.openxmlformats.org/officeDocument/2006/relationships/oleObject" Target="../embeddings/oleObject198.bin"/><Relationship Id="rId8" Type="http://schemas.openxmlformats.org/officeDocument/2006/relationships/image" Target="../media/image192.emf"/><Relationship Id="rId3" Type="http://schemas.openxmlformats.org/officeDocument/2006/relationships/oleObject" Target="../embeddings/oleObject18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emf"/><Relationship Id="rId13" Type="http://schemas.openxmlformats.org/officeDocument/2006/relationships/oleObject" Target="../embeddings/oleObject205.bin"/><Relationship Id="rId18" Type="http://schemas.openxmlformats.org/officeDocument/2006/relationships/image" Target="../media/image215.emf"/><Relationship Id="rId26" Type="http://schemas.openxmlformats.org/officeDocument/2006/relationships/image" Target="../media/image219.emf"/><Relationship Id="rId3" Type="http://schemas.openxmlformats.org/officeDocument/2006/relationships/oleObject" Target="../embeddings/oleObject200.bin"/><Relationship Id="rId21" Type="http://schemas.openxmlformats.org/officeDocument/2006/relationships/oleObject" Target="../embeddings/oleObject209.bin"/><Relationship Id="rId7" Type="http://schemas.openxmlformats.org/officeDocument/2006/relationships/oleObject" Target="../embeddings/oleObject202.bin"/><Relationship Id="rId12" Type="http://schemas.openxmlformats.org/officeDocument/2006/relationships/image" Target="../media/image212.emf"/><Relationship Id="rId17" Type="http://schemas.openxmlformats.org/officeDocument/2006/relationships/oleObject" Target="../embeddings/oleObject207.bin"/><Relationship Id="rId25" Type="http://schemas.openxmlformats.org/officeDocument/2006/relationships/oleObject" Target="../embeddings/oleObject21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14.emf"/><Relationship Id="rId20" Type="http://schemas.openxmlformats.org/officeDocument/2006/relationships/image" Target="../media/image216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09.emf"/><Relationship Id="rId11" Type="http://schemas.openxmlformats.org/officeDocument/2006/relationships/oleObject" Target="../embeddings/oleObject204.bin"/><Relationship Id="rId24" Type="http://schemas.openxmlformats.org/officeDocument/2006/relationships/image" Target="../media/image218.emf"/><Relationship Id="rId5" Type="http://schemas.openxmlformats.org/officeDocument/2006/relationships/oleObject" Target="../embeddings/oleObject201.bin"/><Relationship Id="rId15" Type="http://schemas.openxmlformats.org/officeDocument/2006/relationships/oleObject" Target="../embeddings/oleObject206.bin"/><Relationship Id="rId23" Type="http://schemas.openxmlformats.org/officeDocument/2006/relationships/oleObject" Target="../embeddings/oleObject210.bin"/><Relationship Id="rId28" Type="http://schemas.openxmlformats.org/officeDocument/2006/relationships/image" Target="../media/image220.emf"/><Relationship Id="rId10" Type="http://schemas.openxmlformats.org/officeDocument/2006/relationships/image" Target="../media/image211.emf"/><Relationship Id="rId19" Type="http://schemas.openxmlformats.org/officeDocument/2006/relationships/oleObject" Target="../embeddings/oleObject208.bin"/><Relationship Id="rId4" Type="http://schemas.openxmlformats.org/officeDocument/2006/relationships/image" Target="../media/image208.emf"/><Relationship Id="rId9" Type="http://schemas.openxmlformats.org/officeDocument/2006/relationships/oleObject" Target="../embeddings/oleObject203.bin"/><Relationship Id="rId14" Type="http://schemas.openxmlformats.org/officeDocument/2006/relationships/image" Target="../media/image213.emf"/><Relationship Id="rId22" Type="http://schemas.openxmlformats.org/officeDocument/2006/relationships/image" Target="../media/image217.emf"/><Relationship Id="rId27" Type="http://schemas.openxmlformats.org/officeDocument/2006/relationships/oleObject" Target="../embeddings/oleObject212.bin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18.bin"/><Relationship Id="rId18" Type="http://schemas.openxmlformats.org/officeDocument/2006/relationships/image" Target="../media/image228.emf"/><Relationship Id="rId26" Type="http://schemas.openxmlformats.org/officeDocument/2006/relationships/image" Target="../media/image231.emf"/><Relationship Id="rId39" Type="http://schemas.openxmlformats.org/officeDocument/2006/relationships/image" Target="../media/image237.emf"/><Relationship Id="rId21" Type="http://schemas.openxmlformats.org/officeDocument/2006/relationships/image" Target="../media/image229.emf"/><Relationship Id="rId34" Type="http://schemas.openxmlformats.org/officeDocument/2006/relationships/oleObject" Target="../embeddings/oleObject230.bin"/><Relationship Id="rId7" Type="http://schemas.openxmlformats.org/officeDocument/2006/relationships/oleObject" Target="../embeddings/oleObject215.bin"/><Relationship Id="rId12" Type="http://schemas.openxmlformats.org/officeDocument/2006/relationships/image" Target="../media/image225.emf"/><Relationship Id="rId17" Type="http://schemas.openxmlformats.org/officeDocument/2006/relationships/oleObject" Target="../embeddings/oleObject220.bin"/><Relationship Id="rId25" Type="http://schemas.openxmlformats.org/officeDocument/2006/relationships/oleObject" Target="../embeddings/oleObject225.bin"/><Relationship Id="rId33" Type="http://schemas.openxmlformats.org/officeDocument/2006/relationships/image" Target="../media/image234.wmf"/><Relationship Id="rId38" Type="http://schemas.openxmlformats.org/officeDocument/2006/relationships/oleObject" Target="../embeddings/oleObject23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27.emf"/><Relationship Id="rId20" Type="http://schemas.openxmlformats.org/officeDocument/2006/relationships/oleObject" Target="../embeddings/oleObject222.bin"/><Relationship Id="rId29" Type="http://schemas.openxmlformats.org/officeDocument/2006/relationships/oleObject" Target="../embeddings/oleObject227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22.emf"/><Relationship Id="rId11" Type="http://schemas.openxmlformats.org/officeDocument/2006/relationships/oleObject" Target="../embeddings/oleObject217.bin"/><Relationship Id="rId24" Type="http://schemas.openxmlformats.org/officeDocument/2006/relationships/image" Target="../media/image230.emf"/><Relationship Id="rId32" Type="http://schemas.openxmlformats.org/officeDocument/2006/relationships/oleObject" Target="../embeddings/oleObject229.bin"/><Relationship Id="rId37" Type="http://schemas.openxmlformats.org/officeDocument/2006/relationships/image" Target="../media/image236.wmf"/><Relationship Id="rId5" Type="http://schemas.openxmlformats.org/officeDocument/2006/relationships/oleObject" Target="../embeddings/oleObject214.bin"/><Relationship Id="rId15" Type="http://schemas.openxmlformats.org/officeDocument/2006/relationships/oleObject" Target="../embeddings/oleObject219.bin"/><Relationship Id="rId23" Type="http://schemas.openxmlformats.org/officeDocument/2006/relationships/oleObject" Target="../embeddings/oleObject224.bin"/><Relationship Id="rId28" Type="http://schemas.openxmlformats.org/officeDocument/2006/relationships/image" Target="../media/image232.emf"/><Relationship Id="rId36" Type="http://schemas.openxmlformats.org/officeDocument/2006/relationships/oleObject" Target="../embeddings/oleObject231.bin"/><Relationship Id="rId10" Type="http://schemas.openxmlformats.org/officeDocument/2006/relationships/image" Target="../media/image224.emf"/><Relationship Id="rId19" Type="http://schemas.openxmlformats.org/officeDocument/2006/relationships/oleObject" Target="../embeddings/oleObject221.bin"/><Relationship Id="rId31" Type="http://schemas.openxmlformats.org/officeDocument/2006/relationships/image" Target="../media/image233.wmf"/><Relationship Id="rId4" Type="http://schemas.openxmlformats.org/officeDocument/2006/relationships/image" Target="../media/image221.emf"/><Relationship Id="rId9" Type="http://schemas.openxmlformats.org/officeDocument/2006/relationships/oleObject" Target="../embeddings/oleObject216.bin"/><Relationship Id="rId14" Type="http://schemas.openxmlformats.org/officeDocument/2006/relationships/image" Target="../media/image226.emf"/><Relationship Id="rId22" Type="http://schemas.openxmlformats.org/officeDocument/2006/relationships/oleObject" Target="../embeddings/oleObject223.bin"/><Relationship Id="rId27" Type="http://schemas.openxmlformats.org/officeDocument/2006/relationships/oleObject" Target="../embeddings/oleObject226.bin"/><Relationship Id="rId30" Type="http://schemas.openxmlformats.org/officeDocument/2006/relationships/oleObject" Target="../embeddings/oleObject228.bin"/><Relationship Id="rId35" Type="http://schemas.openxmlformats.org/officeDocument/2006/relationships/image" Target="../media/image235.wmf"/><Relationship Id="rId8" Type="http://schemas.openxmlformats.org/officeDocument/2006/relationships/image" Target="../media/image223.emf"/><Relationship Id="rId3" Type="http://schemas.openxmlformats.org/officeDocument/2006/relationships/oleObject" Target="../embeddings/oleObject21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emf"/><Relationship Id="rId13" Type="http://schemas.openxmlformats.org/officeDocument/2006/relationships/oleObject" Target="../embeddings/oleObject238.bin"/><Relationship Id="rId18" Type="http://schemas.openxmlformats.org/officeDocument/2006/relationships/image" Target="../media/image244.emf"/><Relationship Id="rId26" Type="http://schemas.openxmlformats.org/officeDocument/2006/relationships/image" Target="../media/image248.wmf"/><Relationship Id="rId3" Type="http://schemas.openxmlformats.org/officeDocument/2006/relationships/oleObject" Target="../embeddings/oleObject233.bin"/><Relationship Id="rId21" Type="http://schemas.openxmlformats.org/officeDocument/2006/relationships/oleObject" Target="../embeddings/oleObject242.bin"/><Relationship Id="rId7" Type="http://schemas.openxmlformats.org/officeDocument/2006/relationships/oleObject" Target="../embeddings/oleObject235.bin"/><Relationship Id="rId12" Type="http://schemas.openxmlformats.org/officeDocument/2006/relationships/image" Target="../media/image241.emf"/><Relationship Id="rId17" Type="http://schemas.openxmlformats.org/officeDocument/2006/relationships/oleObject" Target="../embeddings/oleObject240.bin"/><Relationship Id="rId25" Type="http://schemas.openxmlformats.org/officeDocument/2006/relationships/oleObject" Target="../embeddings/oleObject24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43.emf"/><Relationship Id="rId20" Type="http://schemas.openxmlformats.org/officeDocument/2006/relationships/image" Target="../media/image245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39.emf"/><Relationship Id="rId11" Type="http://schemas.openxmlformats.org/officeDocument/2006/relationships/oleObject" Target="../embeddings/oleObject237.bin"/><Relationship Id="rId24" Type="http://schemas.openxmlformats.org/officeDocument/2006/relationships/image" Target="../media/image247.wmf"/><Relationship Id="rId5" Type="http://schemas.openxmlformats.org/officeDocument/2006/relationships/oleObject" Target="../embeddings/oleObject234.bin"/><Relationship Id="rId15" Type="http://schemas.openxmlformats.org/officeDocument/2006/relationships/oleObject" Target="../embeddings/oleObject239.bin"/><Relationship Id="rId23" Type="http://schemas.openxmlformats.org/officeDocument/2006/relationships/oleObject" Target="../embeddings/oleObject243.bin"/><Relationship Id="rId28" Type="http://schemas.openxmlformats.org/officeDocument/2006/relationships/image" Target="../media/image249.wmf"/><Relationship Id="rId10" Type="http://schemas.openxmlformats.org/officeDocument/2006/relationships/image" Target="../media/image222.emf"/><Relationship Id="rId19" Type="http://schemas.openxmlformats.org/officeDocument/2006/relationships/oleObject" Target="../embeddings/oleObject241.bin"/><Relationship Id="rId4" Type="http://schemas.openxmlformats.org/officeDocument/2006/relationships/image" Target="../media/image238.emf"/><Relationship Id="rId9" Type="http://schemas.openxmlformats.org/officeDocument/2006/relationships/oleObject" Target="../embeddings/oleObject236.bin"/><Relationship Id="rId14" Type="http://schemas.openxmlformats.org/officeDocument/2006/relationships/image" Target="../media/image242.emf"/><Relationship Id="rId22" Type="http://schemas.openxmlformats.org/officeDocument/2006/relationships/image" Target="../media/image246.emf"/><Relationship Id="rId27" Type="http://schemas.openxmlformats.org/officeDocument/2006/relationships/oleObject" Target="../embeddings/oleObject245.bin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51.bin"/><Relationship Id="rId18" Type="http://schemas.openxmlformats.org/officeDocument/2006/relationships/image" Target="../media/image257.emf"/><Relationship Id="rId26" Type="http://schemas.openxmlformats.org/officeDocument/2006/relationships/image" Target="../media/image261.emf"/><Relationship Id="rId39" Type="http://schemas.openxmlformats.org/officeDocument/2006/relationships/oleObject" Target="../embeddings/oleObject264.bin"/><Relationship Id="rId21" Type="http://schemas.openxmlformats.org/officeDocument/2006/relationships/oleObject" Target="../embeddings/oleObject255.bin"/><Relationship Id="rId34" Type="http://schemas.openxmlformats.org/officeDocument/2006/relationships/image" Target="../media/image265.emf"/><Relationship Id="rId42" Type="http://schemas.openxmlformats.org/officeDocument/2006/relationships/image" Target="../media/image269.emf"/><Relationship Id="rId7" Type="http://schemas.openxmlformats.org/officeDocument/2006/relationships/oleObject" Target="../embeddings/oleObject24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56.emf"/><Relationship Id="rId20" Type="http://schemas.openxmlformats.org/officeDocument/2006/relationships/image" Target="../media/image258.emf"/><Relationship Id="rId29" Type="http://schemas.openxmlformats.org/officeDocument/2006/relationships/oleObject" Target="../embeddings/oleObject259.bin"/><Relationship Id="rId41" Type="http://schemas.openxmlformats.org/officeDocument/2006/relationships/oleObject" Target="../embeddings/oleObject265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51.emf"/><Relationship Id="rId11" Type="http://schemas.openxmlformats.org/officeDocument/2006/relationships/oleObject" Target="../embeddings/oleObject250.bin"/><Relationship Id="rId24" Type="http://schemas.openxmlformats.org/officeDocument/2006/relationships/image" Target="../media/image260.emf"/><Relationship Id="rId32" Type="http://schemas.openxmlformats.org/officeDocument/2006/relationships/image" Target="../media/image264.emf"/><Relationship Id="rId37" Type="http://schemas.openxmlformats.org/officeDocument/2006/relationships/oleObject" Target="../embeddings/oleObject263.bin"/><Relationship Id="rId40" Type="http://schemas.openxmlformats.org/officeDocument/2006/relationships/image" Target="../media/image268.emf"/><Relationship Id="rId5" Type="http://schemas.openxmlformats.org/officeDocument/2006/relationships/oleObject" Target="../embeddings/oleObject247.bin"/><Relationship Id="rId15" Type="http://schemas.openxmlformats.org/officeDocument/2006/relationships/oleObject" Target="../embeddings/oleObject252.bin"/><Relationship Id="rId23" Type="http://schemas.openxmlformats.org/officeDocument/2006/relationships/oleObject" Target="../embeddings/oleObject256.bin"/><Relationship Id="rId28" Type="http://schemas.openxmlformats.org/officeDocument/2006/relationships/image" Target="../media/image262.emf"/><Relationship Id="rId36" Type="http://schemas.openxmlformats.org/officeDocument/2006/relationships/image" Target="../media/image266.emf"/><Relationship Id="rId10" Type="http://schemas.openxmlformats.org/officeDocument/2006/relationships/image" Target="../media/image253.emf"/><Relationship Id="rId19" Type="http://schemas.openxmlformats.org/officeDocument/2006/relationships/oleObject" Target="../embeddings/oleObject254.bin"/><Relationship Id="rId31" Type="http://schemas.openxmlformats.org/officeDocument/2006/relationships/oleObject" Target="../embeddings/oleObject260.bin"/><Relationship Id="rId44" Type="http://schemas.openxmlformats.org/officeDocument/2006/relationships/image" Target="../media/image270.emf"/><Relationship Id="rId4" Type="http://schemas.openxmlformats.org/officeDocument/2006/relationships/image" Target="../media/image250.emf"/><Relationship Id="rId9" Type="http://schemas.openxmlformats.org/officeDocument/2006/relationships/oleObject" Target="../embeddings/oleObject249.bin"/><Relationship Id="rId14" Type="http://schemas.openxmlformats.org/officeDocument/2006/relationships/image" Target="../media/image255.emf"/><Relationship Id="rId22" Type="http://schemas.openxmlformats.org/officeDocument/2006/relationships/image" Target="../media/image259.emf"/><Relationship Id="rId27" Type="http://schemas.openxmlformats.org/officeDocument/2006/relationships/oleObject" Target="../embeddings/oleObject258.bin"/><Relationship Id="rId30" Type="http://schemas.openxmlformats.org/officeDocument/2006/relationships/image" Target="../media/image263.emf"/><Relationship Id="rId35" Type="http://schemas.openxmlformats.org/officeDocument/2006/relationships/oleObject" Target="../embeddings/oleObject262.bin"/><Relationship Id="rId43" Type="http://schemas.openxmlformats.org/officeDocument/2006/relationships/oleObject" Target="../embeddings/oleObject266.bin"/><Relationship Id="rId8" Type="http://schemas.openxmlformats.org/officeDocument/2006/relationships/image" Target="../media/image252.emf"/><Relationship Id="rId3" Type="http://schemas.openxmlformats.org/officeDocument/2006/relationships/oleObject" Target="../embeddings/oleObject246.bin"/><Relationship Id="rId12" Type="http://schemas.openxmlformats.org/officeDocument/2006/relationships/image" Target="../media/image254.emf"/><Relationship Id="rId17" Type="http://schemas.openxmlformats.org/officeDocument/2006/relationships/oleObject" Target="../embeddings/oleObject253.bin"/><Relationship Id="rId25" Type="http://schemas.openxmlformats.org/officeDocument/2006/relationships/oleObject" Target="../embeddings/oleObject257.bin"/><Relationship Id="rId33" Type="http://schemas.openxmlformats.org/officeDocument/2006/relationships/oleObject" Target="../embeddings/oleObject261.bin"/><Relationship Id="rId38" Type="http://schemas.openxmlformats.org/officeDocument/2006/relationships/image" Target="../media/image267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3.emf"/><Relationship Id="rId13" Type="http://schemas.openxmlformats.org/officeDocument/2006/relationships/oleObject" Target="../embeddings/oleObject272.bin"/><Relationship Id="rId18" Type="http://schemas.openxmlformats.org/officeDocument/2006/relationships/image" Target="../media/image278.emf"/><Relationship Id="rId26" Type="http://schemas.openxmlformats.org/officeDocument/2006/relationships/image" Target="../media/image282.emf"/><Relationship Id="rId3" Type="http://schemas.openxmlformats.org/officeDocument/2006/relationships/oleObject" Target="../embeddings/oleObject267.bin"/><Relationship Id="rId21" Type="http://schemas.openxmlformats.org/officeDocument/2006/relationships/oleObject" Target="../embeddings/oleObject276.bin"/><Relationship Id="rId7" Type="http://schemas.openxmlformats.org/officeDocument/2006/relationships/oleObject" Target="../embeddings/oleObject269.bin"/><Relationship Id="rId12" Type="http://schemas.openxmlformats.org/officeDocument/2006/relationships/image" Target="../media/image275.emf"/><Relationship Id="rId17" Type="http://schemas.openxmlformats.org/officeDocument/2006/relationships/oleObject" Target="../embeddings/oleObject274.bin"/><Relationship Id="rId25" Type="http://schemas.openxmlformats.org/officeDocument/2006/relationships/oleObject" Target="../embeddings/oleObject27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77.emf"/><Relationship Id="rId20" Type="http://schemas.openxmlformats.org/officeDocument/2006/relationships/image" Target="../media/image279.emf"/><Relationship Id="rId29" Type="http://schemas.openxmlformats.org/officeDocument/2006/relationships/oleObject" Target="../embeddings/oleObject280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72.emf"/><Relationship Id="rId11" Type="http://schemas.openxmlformats.org/officeDocument/2006/relationships/oleObject" Target="../embeddings/oleObject271.bin"/><Relationship Id="rId24" Type="http://schemas.openxmlformats.org/officeDocument/2006/relationships/image" Target="../media/image281.emf"/><Relationship Id="rId32" Type="http://schemas.openxmlformats.org/officeDocument/2006/relationships/image" Target="../media/image285.emf"/><Relationship Id="rId5" Type="http://schemas.openxmlformats.org/officeDocument/2006/relationships/oleObject" Target="../embeddings/oleObject268.bin"/><Relationship Id="rId15" Type="http://schemas.openxmlformats.org/officeDocument/2006/relationships/oleObject" Target="../embeddings/oleObject273.bin"/><Relationship Id="rId23" Type="http://schemas.openxmlformats.org/officeDocument/2006/relationships/oleObject" Target="../embeddings/oleObject277.bin"/><Relationship Id="rId28" Type="http://schemas.openxmlformats.org/officeDocument/2006/relationships/image" Target="../media/image283.emf"/><Relationship Id="rId10" Type="http://schemas.openxmlformats.org/officeDocument/2006/relationships/image" Target="../media/image274.emf"/><Relationship Id="rId19" Type="http://schemas.openxmlformats.org/officeDocument/2006/relationships/oleObject" Target="../embeddings/oleObject275.bin"/><Relationship Id="rId31" Type="http://schemas.openxmlformats.org/officeDocument/2006/relationships/oleObject" Target="../embeddings/oleObject281.bin"/><Relationship Id="rId4" Type="http://schemas.openxmlformats.org/officeDocument/2006/relationships/image" Target="../media/image271.emf"/><Relationship Id="rId9" Type="http://schemas.openxmlformats.org/officeDocument/2006/relationships/oleObject" Target="../embeddings/oleObject270.bin"/><Relationship Id="rId14" Type="http://schemas.openxmlformats.org/officeDocument/2006/relationships/image" Target="../media/image276.emf"/><Relationship Id="rId22" Type="http://schemas.openxmlformats.org/officeDocument/2006/relationships/image" Target="../media/image280.emf"/><Relationship Id="rId27" Type="http://schemas.openxmlformats.org/officeDocument/2006/relationships/oleObject" Target="../embeddings/oleObject279.bin"/><Relationship Id="rId30" Type="http://schemas.openxmlformats.org/officeDocument/2006/relationships/image" Target="../media/image284.emf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87.bin"/><Relationship Id="rId18" Type="http://schemas.openxmlformats.org/officeDocument/2006/relationships/image" Target="../media/image293.emf"/><Relationship Id="rId26" Type="http://schemas.openxmlformats.org/officeDocument/2006/relationships/image" Target="../media/image297.emf"/><Relationship Id="rId39" Type="http://schemas.openxmlformats.org/officeDocument/2006/relationships/oleObject" Target="../embeddings/oleObject300.bin"/><Relationship Id="rId21" Type="http://schemas.openxmlformats.org/officeDocument/2006/relationships/oleObject" Target="../embeddings/oleObject291.bin"/><Relationship Id="rId34" Type="http://schemas.openxmlformats.org/officeDocument/2006/relationships/image" Target="../media/image301.emf"/><Relationship Id="rId42" Type="http://schemas.openxmlformats.org/officeDocument/2006/relationships/image" Target="../media/image305.emf"/><Relationship Id="rId47" Type="http://schemas.openxmlformats.org/officeDocument/2006/relationships/oleObject" Target="../embeddings/oleObject304.bin"/><Relationship Id="rId50" Type="http://schemas.openxmlformats.org/officeDocument/2006/relationships/image" Target="../media/image309.wmf"/><Relationship Id="rId7" Type="http://schemas.openxmlformats.org/officeDocument/2006/relationships/oleObject" Target="../embeddings/oleObject28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92.emf"/><Relationship Id="rId29" Type="http://schemas.openxmlformats.org/officeDocument/2006/relationships/oleObject" Target="../embeddings/oleObject295.bin"/><Relationship Id="rId11" Type="http://schemas.openxmlformats.org/officeDocument/2006/relationships/oleObject" Target="../embeddings/oleObject286.bin"/><Relationship Id="rId24" Type="http://schemas.openxmlformats.org/officeDocument/2006/relationships/image" Target="../media/image296.emf"/><Relationship Id="rId32" Type="http://schemas.openxmlformats.org/officeDocument/2006/relationships/image" Target="../media/image300.emf"/><Relationship Id="rId37" Type="http://schemas.openxmlformats.org/officeDocument/2006/relationships/oleObject" Target="../embeddings/oleObject299.bin"/><Relationship Id="rId40" Type="http://schemas.openxmlformats.org/officeDocument/2006/relationships/image" Target="../media/image304.emf"/><Relationship Id="rId45" Type="http://schemas.openxmlformats.org/officeDocument/2006/relationships/oleObject" Target="../embeddings/oleObject303.bin"/><Relationship Id="rId5" Type="http://schemas.openxmlformats.org/officeDocument/2006/relationships/oleObject" Target="../embeddings/oleObject283.bin"/><Relationship Id="rId15" Type="http://schemas.openxmlformats.org/officeDocument/2006/relationships/oleObject" Target="../embeddings/oleObject288.bin"/><Relationship Id="rId23" Type="http://schemas.openxmlformats.org/officeDocument/2006/relationships/oleObject" Target="../embeddings/oleObject292.bin"/><Relationship Id="rId28" Type="http://schemas.openxmlformats.org/officeDocument/2006/relationships/image" Target="../media/image298.emf"/><Relationship Id="rId36" Type="http://schemas.openxmlformats.org/officeDocument/2006/relationships/image" Target="../media/image302.emf"/><Relationship Id="rId49" Type="http://schemas.openxmlformats.org/officeDocument/2006/relationships/oleObject" Target="../embeddings/oleObject305.bin"/><Relationship Id="rId10" Type="http://schemas.openxmlformats.org/officeDocument/2006/relationships/image" Target="../media/image289.emf"/><Relationship Id="rId19" Type="http://schemas.openxmlformats.org/officeDocument/2006/relationships/oleObject" Target="../embeddings/oleObject290.bin"/><Relationship Id="rId31" Type="http://schemas.openxmlformats.org/officeDocument/2006/relationships/oleObject" Target="../embeddings/oleObject296.bin"/><Relationship Id="rId44" Type="http://schemas.openxmlformats.org/officeDocument/2006/relationships/image" Target="../media/image306.emf"/><Relationship Id="rId4" Type="http://schemas.openxmlformats.org/officeDocument/2006/relationships/image" Target="../media/image286.emf"/><Relationship Id="rId9" Type="http://schemas.openxmlformats.org/officeDocument/2006/relationships/oleObject" Target="../embeddings/oleObject285.bin"/><Relationship Id="rId14" Type="http://schemas.openxmlformats.org/officeDocument/2006/relationships/image" Target="../media/image291.emf"/><Relationship Id="rId22" Type="http://schemas.openxmlformats.org/officeDocument/2006/relationships/image" Target="../media/image295.emf"/><Relationship Id="rId27" Type="http://schemas.openxmlformats.org/officeDocument/2006/relationships/oleObject" Target="../embeddings/oleObject294.bin"/><Relationship Id="rId30" Type="http://schemas.openxmlformats.org/officeDocument/2006/relationships/image" Target="../media/image299.emf"/><Relationship Id="rId35" Type="http://schemas.openxmlformats.org/officeDocument/2006/relationships/oleObject" Target="../embeddings/oleObject298.bin"/><Relationship Id="rId43" Type="http://schemas.openxmlformats.org/officeDocument/2006/relationships/oleObject" Target="../embeddings/oleObject302.bin"/><Relationship Id="rId48" Type="http://schemas.openxmlformats.org/officeDocument/2006/relationships/image" Target="../media/image308.wmf"/><Relationship Id="rId8" Type="http://schemas.openxmlformats.org/officeDocument/2006/relationships/image" Target="../media/image288.emf"/><Relationship Id="rId3" Type="http://schemas.openxmlformats.org/officeDocument/2006/relationships/oleObject" Target="../embeddings/oleObject282.bin"/><Relationship Id="rId12" Type="http://schemas.openxmlformats.org/officeDocument/2006/relationships/image" Target="../media/image290.emf"/><Relationship Id="rId17" Type="http://schemas.openxmlformats.org/officeDocument/2006/relationships/oleObject" Target="../embeddings/oleObject289.bin"/><Relationship Id="rId25" Type="http://schemas.openxmlformats.org/officeDocument/2006/relationships/oleObject" Target="../embeddings/oleObject293.bin"/><Relationship Id="rId33" Type="http://schemas.openxmlformats.org/officeDocument/2006/relationships/oleObject" Target="../embeddings/oleObject297.bin"/><Relationship Id="rId38" Type="http://schemas.openxmlformats.org/officeDocument/2006/relationships/image" Target="../media/image303.emf"/><Relationship Id="rId46" Type="http://schemas.openxmlformats.org/officeDocument/2006/relationships/image" Target="../media/image307.wmf"/><Relationship Id="rId20" Type="http://schemas.openxmlformats.org/officeDocument/2006/relationships/image" Target="../media/image294.emf"/><Relationship Id="rId41" Type="http://schemas.openxmlformats.org/officeDocument/2006/relationships/oleObject" Target="../embeddings/oleObject301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87.emf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oleObject" Target="../embeddings/oleObject318.bin"/><Relationship Id="rId21" Type="http://schemas.openxmlformats.org/officeDocument/2006/relationships/oleObject" Target="../embeddings/oleObject315.bin"/><Relationship Id="rId34" Type="http://schemas.openxmlformats.org/officeDocument/2006/relationships/oleObject" Target="../embeddings/oleObject322.bin"/><Relationship Id="rId42" Type="http://schemas.openxmlformats.org/officeDocument/2006/relationships/oleObject" Target="../embeddings/oleObject327.bin"/><Relationship Id="rId47" Type="http://schemas.openxmlformats.org/officeDocument/2006/relationships/image" Target="../media/image329.wmf"/><Relationship Id="rId50" Type="http://schemas.openxmlformats.org/officeDocument/2006/relationships/oleObject" Target="../embeddings/oleObject331.bin"/><Relationship Id="rId55" Type="http://schemas.openxmlformats.org/officeDocument/2006/relationships/image" Target="../media/image333.wmf"/><Relationship Id="rId63" Type="http://schemas.openxmlformats.org/officeDocument/2006/relationships/image" Target="../media/image337.wmf"/><Relationship Id="rId7" Type="http://schemas.openxmlformats.org/officeDocument/2006/relationships/oleObject" Target="../embeddings/oleObject30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16.emf"/><Relationship Id="rId29" Type="http://schemas.openxmlformats.org/officeDocument/2006/relationships/image" Target="../media/image321.emf"/><Relationship Id="rId11" Type="http://schemas.openxmlformats.org/officeDocument/2006/relationships/oleObject" Target="../embeddings/oleObject310.bin"/><Relationship Id="rId24" Type="http://schemas.openxmlformats.org/officeDocument/2006/relationships/oleObject" Target="../embeddings/oleObject317.bin"/><Relationship Id="rId32" Type="http://schemas.openxmlformats.org/officeDocument/2006/relationships/oleObject" Target="../embeddings/oleObject321.bin"/><Relationship Id="rId37" Type="http://schemas.openxmlformats.org/officeDocument/2006/relationships/oleObject" Target="../embeddings/oleObject324.bin"/><Relationship Id="rId40" Type="http://schemas.openxmlformats.org/officeDocument/2006/relationships/oleObject" Target="../embeddings/oleObject326.bin"/><Relationship Id="rId45" Type="http://schemas.openxmlformats.org/officeDocument/2006/relationships/image" Target="../media/image328.wmf"/><Relationship Id="rId53" Type="http://schemas.openxmlformats.org/officeDocument/2006/relationships/image" Target="../media/image332.wmf"/><Relationship Id="rId58" Type="http://schemas.openxmlformats.org/officeDocument/2006/relationships/oleObject" Target="../embeddings/oleObject335.bin"/><Relationship Id="rId5" Type="http://schemas.openxmlformats.org/officeDocument/2006/relationships/oleObject" Target="../embeddings/oleObject307.bin"/><Relationship Id="rId61" Type="http://schemas.openxmlformats.org/officeDocument/2006/relationships/image" Target="../media/image336.wmf"/><Relationship Id="rId19" Type="http://schemas.openxmlformats.org/officeDocument/2006/relationships/oleObject" Target="../embeddings/oleObject314.bin"/><Relationship Id="rId14" Type="http://schemas.openxmlformats.org/officeDocument/2006/relationships/image" Target="../media/image315.emf"/><Relationship Id="rId22" Type="http://schemas.openxmlformats.org/officeDocument/2006/relationships/image" Target="../media/image319.emf"/><Relationship Id="rId27" Type="http://schemas.openxmlformats.org/officeDocument/2006/relationships/image" Target="../media/image239.emf"/><Relationship Id="rId30" Type="http://schemas.openxmlformats.org/officeDocument/2006/relationships/oleObject" Target="../embeddings/oleObject320.bin"/><Relationship Id="rId35" Type="http://schemas.openxmlformats.org/officeDocument/2006/relationships/oleObject" Target="../embeddings/oleObject323.bin"/><Relationship Id="rId43" Type="http://schemas.openxmlformats.org/officeDocument/2006/relationships/image" Target="../media/image327.wmf"/><Relationship Id="rId48" Type="http://schemas.openxmlformats.org/officeDocument/2006/relationships/oleObject" Target="../embeddings/oleObject330.bin"/><Relationship Id="rId56" Type="http://schemas.openxmlformats.org/officeDocument/2006/relationships/oleObject" Target="../embeddings/oleObject334.bin"/><Relationship Id="rId64" Type="http://schemas.openxmlformats.org/officeDocument/2006/relationships/oleObject" Target="../embeddings/oleObject338.bin"/><Relationship Id="rId8" Type="http://schemas.openxmlformats.org/officeDocument/2006/relationships/image" Target="../media/image312.emf"/><Relationship Id="rId51" Type="http://schemas.openxmlformats.org/officeDocument/2006/relationships/image" Target="../media/image331.wmf"/><Relationship Id="rId3" Type="http://schemas.openxmlformats.org/officeDocument/2006/relationships/oleObject" Target="../embeddings/oleObject306.bin"/><Relationship Id="rId12" Type="http://schemas.openxmlformats.org/officeDocument/2006/relationships/image" Target="../media/image314.emf"/><Relationship Id="rId17" Type="http://schemas.openxmlformats.org/officeDocument/2006/relationships/oleObject" Target="../embeddings/oleObject313.bin"/><Relationship Id="rId25" Type="http://schemas.openxmlformats.org/officeDocument/2006/relationships/image" Target="../media/image320.emf"/><Relationship Id="rId33" Type="http://schemas.openxmlformats.org/officeDocument/2006/relationships/image" Target="../media/image323.emf"/><Relationship Id="rId38" Type="http://schemas.openxmlformats.org/officeDocument/2006/relationships/oleObject" Target="../embeddings/oleObject325.bin"/><Relationship Id="rId46" Type="http://schemas.openxmlformats.org/officeDocument/2006/relationships/oleObject" Target="../embeddings/oleObject329.bin"/><Relationship Id="rId59" Type="http://schemas.openxmlformats.org/officeDocument/2006/relationships/image" Target="../media/image335.wmf"/><Relationship Id="rId20" Type="http://schemas.openxmlformats.org/officeDocument/2006/relationships/image" Target="../media/image318.emf"/><Relationship Id="rId41" Type="http://schemas.openxmlformats.org/officeDocument/2006/relationships/image" Target="../media/image326.wmf"/><Relationship Id="rId54" Type="http://schemas.openxmlformats.org/officeDocument/2006/relationships/oleObject" Target="../embeddings/oleObject333.bin"/><Relationship Id="rId62" Type="http://schemas.openxmlformats.org/officeDocument/2006/relationships/oleObject" Target="../embeddings/oleObject337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11.emf"/><Relationship Id="rId15" Type="http://schemas.openxmlformats.org/officeDocument/2006/relationships/oleObject" Target="../embeddings/oleObject312.bin"/><Relationship Id="rId23" Type="http://schemas.openxmlformats.org/officeDocument/2006/relationships/oleObject" Target="../embeddings/oleObject316.bin"/><Relationship Id="rId28" Type="http://schemas.openxmlformats.org/officeDocument/2006/relationships/oleObject" Target="../embeddings/oleObject319.bin"/><Relationship Id="rId36" Type="http://schemas.openxmlformats.org/officeDocument/2006/relationships/image" Target="../media/image324.emf"/><Relationship Id="rId49" Type="http://schemas.openxmlformats.org/officeDocument/2006/relationships/image" Target="../media/image330.wmf"/><Relationship Id="rId57" Type="http://schemas.openxmlformats.org/officeDocument/2006/relationships/image" Target="../media/image334.wmf"/><Relationship Id="rId10" Type="http://schemas.openxmlformats.org/officeDocument/2006/relationships/image" Target="../media/image313.emf"/><Relationship Id="rId31" Type="http://schemas.openxmlformats.org/officeDocument/2006/relationships/image" Target="../media/image322.emf"/><Relationship Id="rId44" Type="http://schemas.openxmlformats.org/officeDocument/2006/relationships/oleObject" Target="../embeddings/oleObject328.bin"/><Relationship Id="rId52" Type="http://schemas.openxmlformats.org/officeDocument/2006/relationships/oleObject" Target="../embeddings/oleObject332.bin"/><Relationship Id="rId60" Type="http://schemas.openxmlformats.org/officeDocument/2006/relationships/oleObject" Target="../embeddings/oleObject336.bin"/><Relationship Id="rId65" Type="http://schemas.openxmlformats.org/officeDocument/2006/relationships/image" Target="../media/image338.wmf"/><Relationship Id="rId4" Type="http://schemas.openxmlformats.org/officeDocument/2006/relationships/image" Target="../media/image310.emf"/><Relationship Id="rId9" Type="http://schemas.openxmlformats.org/officeDocument/2006/relationships/oleObject" Target="../embeddings/oleObject309.bin"/><Relationship Id="rId13" Type="http://schemas.openxmlformats.org/officeDocument/2006/relationships/oleObject" Target="../embeddings/oleObject311.bin"/><Relationship Id="rId18" Type="http://schemas.openxmlformats.org/officeDocument/2006/relationships/image" Target="../media/image317.emf"/><Relationship Id="rId39" Type="http://schemas.openxmlformats.org/officeDocument/2006/relationships/image" Target="../media/image32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44.bin"/><Relationship Id="rId18" Type="http://schemas.openxmlformats.org/officeDocument/2006/relationships/image" Target="../media/image344.emf"/><Relationship Id="rId26" Type="http://schemas.openxmlformats.org/officeDocument/2006/relationships/oleObject" Target="../embeddings/oleObject351.bin"/><Relationship Id="rId39" Type="http://schemas.openxmlformats.org/officeDocument/2006/relationships/oleObject" Target="../embeddings/oleObject358.bin"/><Relationship Id="rId21" Type="http://schemas.openxmlformats.org/officeDocument/2006/relationships/oleObject" Target="../embeddings/oleObject348.bin"/><Relationship Id="rId34" Type="http://schemas.openxmlformats.org/officeDocument/2006/relationships/image" Target="../media/image351.emf"/><Relationship Id="rId42" Type="http://schemas.openxmlformats.org/officeDocument/2006/relationships/image" Target="../media/image355.wmf"/><Relationship Id="rId47" Type="http://schemas.openxmlformats.org/officeDocument/2006/relationships/oleObject" Target="../embeddings/oleObject362.bin"/><Relationship Id="rId50" Type="http://schemas.openxmlformats.org/officeDocument/2006/relationships/image" Target="../media/image359.wmf"/><Relationship Id="rId7" Type="http://schemas.openxmlformats.org/officeDocument/2006/relationships/oleObject" Target="../embeddings/oleObject34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43.emf"/><Relationship Id="rId29" Type="http://schemas.openxmlformats.org/officeDocument/2006/relationships/image" Target="../media/image349.emf"/><Relationship Id="rId11" Type="http://schemas.openxmlformats.org/officeDocument/2006/relationships/oleObject" Target="../embeddings/oleObject343.bin"/><Relationship Id="rId24" Type="http://schemas.openxmlformats.org/officeDocument/2006/relationships/image" Target="../media/image347.emf"/><Relationship Id="rId32" Type="http://schemas.openxmlformats.org/officeDocument/2006/relationships/image" Target="../media/image350.emf"/><Relationship Id="rId37" Type="http://schemas.openxmlformats.org/officeDocument/2006/relationships/oleObject" Target="../embeddings/oleObject357.bin"/><Relationship Id="rId40" Type="http://schemas.openxmlformats.org/officeDocument/2006/relationships/image" Target="../media/image354.wmf"/><Relationship Id="rId45" Type="http://schemas.openxmlformats.org/officeDocument/2006/relationships/oleObject" Target="../embeddings/oleObject361.bin"/><Relationship Id="rId53" Type="http://schemas.openxmlformats.org/officeDocument/2006/relationships/oleObject" Target="../embeddings/oleObject365.bin"/><Relationship Id="rId5" Type="http://schemas.openxmlformats.org/officeDocument/2006/relationships/oleObject" Target="../embeddings/oleObject340.bin"/><Relationship Id="rId10" Type="http://schemas.openxmlformats.org/officeDocument/2006/relationships/image" Target="../media/image316.emf"/><Relationship Id="rId19" Type="http://schemas.openxmlformats.org/officeDocument/2006/relationships/oleObject" Target="../embeddings/oleObject347.bin"/><Relationship Id="rId31" Type="http://schemas.openxmlformats.org/officeDocument/2006/relationships/oleObject" Target="../embeddings/oleObject354.bin"/><Relationship Id="rId44" Type="http://schemas.openxmlformats.org/officeDocument/2006/relationships/image" Target="../media/image356.wmf"/><Relationship Id="rId52" Type="http://schemas.openxmlformats.org/officeDocument/2006/relationships/image" Target="../media/image360.wmf"/><Relationship Id="rId4" Type="http://schemas.openxmlformats.org/officeDocument/2006/relationships/image" Target="../media/image286.emf"/><Relationship Id="rId9" Type="http://schemas.openxmlformats.org/officeDocument/2006/relationships/oleObject" Target="../embeddings/oleObject342.bin"/><Relationship Id="rId14" Type="http://schemas.openxmlformats.org/officeDocument/2006/relationships/image" Target="../media/image342.emf"/><Relationship Id="rId22" Type="http://schemas.openxmlformats.org/officeDocument/2006/relationships/image" Target="../media/image346.emf"/><Relationship Id="rId27" Type="http://schemas.openxmlformats.org/officeDocument/2006/relationships/image" Target="../media/image348.emf"/><Relationship Id="rId30" Type="http://schemas.openxmlformats.org/officeDocument/2006/relationships/oleObject" Target="../embeddings/oleObject353.bin"/><Relationship Id="rId35" Type="http://schemas.openxmlformats.org/officeDocument/2006/relationships/oleObject" Target="../embeddings/oleObject356.bin"/><Relationship Id="rId43" Type="http://schemas.openxmlformats.org/officeDocument/2006/relationships/oleObject" Target="../embeddings/oleObject360.bin"/><Relationship Id="rId48" Type="http://schemas.openxmlformats.org/officeDocument/2006/relationships/image" Target="../media/image358.wmf"/><Relationship Id="rId8" Type="http://schemas.openxmlformats.org/officeDocument/2006/relationships/image" Target="../media/image340.emf"/><Relationship Id="rId51" Type="http://schemas.openxmlformats.org/officeDocument/2006/relationships/oleObject" Target="../embeddings/oleObject364.bin"/><Relationship Id="rId3" Type="http://schemas.openxmlformats.org/officeDocument/2006/relationships/oleObject" Target="../embeddings/oleObject339.bin"/><Relationship Id="rId12" Type="http://schemas.openxmlformats.org/officeDocument/2006/relationships/image" Target="../media/image341.emf"/><Relationship Id="rId17" Type="http://schemas.openxmlformats.org/officeDocument/2006/relationships/oleObject" Target="../embeddings/oleObject346.bin"/><Relationship Id="rId25" Type="http://schemas.openxmlformats.org/officeDocument/2006/relationships/oleObject" Target="../embeddings/oleObject350.bin"/><Relationship Id="rId33" Type="http://schemas.openxmlformats.org/officeDocument/2006/relationships/oleObject" Target="../embeddings/oleObject355.bin"/><Relationship Id="rId38" Type="http://schemas.openxmlformats.org/officeDocument/2006/relationships/image" Target="../media/image353.wmf"/><Relationship Id="rId46" Type="http://schemas.openxmlformats.org/officeDocument/2006/relationships/image" Target="../media/image357.wmf"/><Relationship Id="rId20" Type="http://schemas.openxmlformats.org/officeDocument/2006/relationships/image" Target="../media/image345.emf"/><Relationship Id="rId41" Type="http://schemas.openxmlformats.org/officeDocument/2006/relationships/oleObject" Target="../embeddings/oleObject359.bin"/><Relationship Id="rId54" Type="http://schemas.openxmlformats.org/officeDocument/2006/relationships/image" Target="../media/image361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39.emf"/><Relationship Id="rId15" Type="http://schemas.openxmlformats.org/officeDocument/2006/relationships/oleObject" Target="../embeddings/oleObject345.bin"/><Relationship Id="rId23" Type="http://schemas.openxmlformats.org/officeDocument/2006/relationships/oleObject" Target="../embeddings/oleObject349.bin"/><Relationship Id="rId28" Type="http://schemas.openxmlformats.org/officeDocument/2006/relationships/oleObject" Target="../embeddings/oleObject352.bin"/><Relationship Id="rId36" Type="http://schemas.openxmlformats.org/officeDocument/2006/relationships/image" Target="../media/image352.wmf"/><Relationship Id="rId49" Type="http://schemas.openxmlformats.org/officeDocument/2006/relationships/oleObject" Target="../embeddings/oleObject36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2.jpeg"/><Relationship Id="rId2" Type="http://schemas.openxmlformats.org/officeDocument/2006/relationships/hyperlink" Target="D2_2&#27714;&#23548;&#27861;&#21017;.ppt#-1,1,&#31532;&#20108;&#33410;    &#20989;&#25968;&#30340;&#27714;&#23548;&#27861;&#21017;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e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39" Type="http://schemas.openxmlformats.org/officeDocument/2006/relationships/image" Target="../media/image25.wmf"/><Relationship Id="rId21" Type="http://schemas.openxmlformats.org/officeDocument/2006/relationships/image" Target="../media/image16.emf"/><Relationship Id="rId34" Type="http://schemas.openxmlformats.org/officeDocument/2006/relationships/oleObject" Target="../embeddings/oleObject16.bin"/><Relationship Id="rId7" Type="http://schemas.openxmlformats.org/officeDocument/2006/relationships/image" Target="../media/image9.e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4.emf"/><Relationship Id="rId25" Type="http://schemas.openxmlformats.org/officeDocument/2006/relationships/image" Target="../media/image18.emf"/><Relationship Id="rId33" Type="http://schemas.openxmlformats.org/officeDocument/2006/relationships/image" Target="../media/image22.emf"/><Relationship Id="rId38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29" Type="http://schemas.openxmlformats.org/officeDocument/2006/relationships/image" Target="../media/image20.e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1.emf"/><Relationship Id="rId24" Type="http://schemas.openxmlformats.org/officeDocument/2006/relationships/oleObject" Target="../embeddings/oleObject11.bin"/><Relationship Id="rId32" Type="http://schemas.openxmlformats.org/officeDocument/2006/relationships/oleObject" Target="../embeddings/oleObject15.bin"/><Relationship Id="rId37" Type="http://schemas.openxmlformats.org/officeDocument/2006/relationships/image" Target="../media/image24.wmf"/><Relationship Id="rId5" Type="http://schemas.openxmlformats.org/officeDocument/2006/relationships/image" Target="../media/image26.emf"/><Relationship Id="rId15" Type="http://schemas.openxmlformats.org/officeDocument/2006/relationships/image" Target="../media/image13.emf"/><Relationship Id="rId23" Type="http://schemas.openxmlformats.org/officeDocument/2006/relationships/image" Target="../media/image17.emf"/><Relationship Id="rId28" Type="http://schemas.openxmlformats.org/officeDocument/2006/relationships/oleObject" Target="../embeddings/oleObject13.bin"/><Relationship Id="rId36" Type="http://schemas.openxmlformats.org/officeDocument/2006/relationships/oleObject" Target="../embeddings/oleObject17.bin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5.emf"/><Relationship Id="rId31" Type="http://schemas.openxmlformats.org/officeDocument/2006/relationships/image" Target="../media/image21.emf"/><Relationship Id="rId4" Type="http://schemas.openxmlformats.org/officeDocument/2006/relationships/image" Target="../media/image8.emf"/><Relationship Id="rId9" Type="http://schemas.openxmlformats.org/officeDocument/2006/relationships/image" Target="../media/image10.e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19.emf"/><Relationship Id="rId30" Type="http://schemas.openxmlformats.org/officeDocument/2006/relationships/oleObject" Target="../embeddings/oleObject14.bin"/><Relationship Id="rId35" Type="http://schemas.openxmlformats.org/officeDocument/2006/relationships/image" Target="../media/image23.wmf"/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4.bin"/><Relationship Id="rId18" Type="http://schemas.openxmlformats.org/officeDocument/2006/relationships/image" Target="../media/image34.emf"/><Relationship Id="rId26" Type="http://schemas.openxmlformats.org/officeDocument/2006/relationships/image" Target="../media/image37.emf"/><Relationship Id="rId39" Type="http://schemas.openxmlformats.org/officeDocument/2006/relationships/oleObject" Target="../embeddings/oleObject37.bin"/><Relationship Id="rId21" Type="http://schemas.openxmlformats.org/officeDocument/2006/relationships/oleObject" Target="../embeddings/oleObject28.bin"/><Relationship Id="rId34" Type="http://schemas.openxmlformats.org/officeDocument/2006/relationships/image" Target="../media/image41.emf"/><Relationship Id="rId42" Type="http://schemas.openxmlformats.org/officeDocument/2006/relationships/image" Target="../media/image45.emf"/><Relationship Id="rId47" Type="http://schemas.openxmlformats.org/officeDocument/2006/relationships/image" Target="../media/image49.emf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3.emf"/><Relationship Id="rId29" Type="http://schemas.openxmlformats.org/officeDocument/2006/relationships/oleObject" Target="../embeddings/oleObject32.bin"/><Relationship Id="rId11" Type="http://schemas.openxmlformats.org/officeDocument/2006/relationships/oleObject" Target="../embeddings/oleObject23.bin"/><Relationship Id="rId24" Type="http://schemas.openxmlformats.org/officeDocument/2006/relationships/image" Target="../media/image36.emf"/><Relationship Id="rId32" Type="http://schemas.openxmlformats.org/officeDocument/2006/relationships/image" Target="../media/image40.emf"/><Relationship Id="rId37" Type="http://schemas.openxmlformats.org/officeDocument/2006/relationships/oleObject" Target="../embeddings/oleObject36.bin"/><Relationship Id="rId40" Type="http://schemas.openxmlformats.org/officeDocument/2006/relationships/image" Target="../media/image44.emf"/><Relationship Id="rId45" Type="http://schemas.openxmlformats.org/officeDocument/2006/relationships/oleObject" Target="../embeddings/oleObject40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23" Type="http://schemas.openxmlformats.org/officeDocument/2006/relationships/oleObject" Target="../embeddings/oleObject29.bin"/><Relationship Id="rId28" Type="http://schemas.openxmlformats.org/officeDocument/2006/relationships/image" Target="../media/image38.emf"/><Relationship Id="rId36" Type="http://schemas.openxmlformats.org/officeDocument/2006/relationships/image" Target="../media/image42.emf"/><Relationship Id="rId49" Type="http://schemas.openxmlformats.org/officeDocument/2006/relationships/image" Target="../media/image48.wmf"/><Relationship Id="rId10" Type="http://schemas.openxmlformats.org/officeDocument/2006/relationships/image" Target="../media/image30.emf"/><Relationship Id="rId19" Type="http://schemas.openxmlformats.org/officeDocument/2006/relationships/oleObject" Target="../embeddings/oleObject27.bin"/><Relationship Id="rId31" Type="http://schemas.openxmlformats.org/officeDocument/2006/relationships/oleObject" Target="../embeddings/oleObject33.bin"/><Relationship Id="rId44" Type="http://schemas.openxmlformats.org/officeDocument/2006/relationships/image" Target="../media/image46.emf"/><Relationship Id="rId4" Type="http://schemas.openxmlformats.org/officeDocument/2006/relationships/image" Target="../media/image27.e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32.emf"/><Relationship Id="rId22" Type="http://schemas.openxmlformats.org/officeDocument/2006/relationships/image" Target="../media/image15.emf"/><Relationship Id="rId27" Type="http://schemas.openxmlformats.org/officeDocument/2006/relationships/oleObject" Target="../embeddings/oleObject31.bin"/><Relationship Id="rId30" Type="http://schemas.openxmlformats.org/officeDocument/2006/relationships/image" Target="../media/image39.emf"/><Relationship Id="rId35" Type="http://schemas.openxmlformats.org/officeDocument/2006/relationships/oleObject" Target="../embeddings/oleObject35.bin"/><Relationship Id="rId43" Type="http://schemas.openxmlformats.org/officeDocument/2006/relationships/oleObject" Target="../embeddings/oleObject39.bin"/><Relationship Id="rId48" Type="http://schemas.openxmlformats.org/officeDocument/2006/relationships/oleObject" Target="../embeddings/oleObject41.bin"/><Relationship Id="rId8" Type="http://schemas.openxmlformats.org/officeDocument/2006/relationships/image" Target="../media/image29.emf"/><Relationship Id="rId3" Type="http://schemas.openxmlformats.org/officeDocument/2006/relationships/oleObject" Target="../embeddings/oleObject19.bin"/><Relationship Id="rId12" Type="http://schemas.openxmlformats.org/officeDocument/2006/relationships/image" Target="../media/image31.emf"/><Relationship Id="rId17" Type="http://schemas.openxmlformats.org/officeDocument/2006/relationships/oleObject" Target="../embeddings/oleObject26.bin"/><Relationship Id="rId25" Type="http://schemas.openxmlformats.org/officeDocument/2006/relationships/oleObject" Target="../embeddings/oleObject30.bin"/><Relationship Id="rId33" Type="http://schemas.openxmlformats.org/officeDocument/2006/relationships/oleObject" Target="../embeddings/oleObject34.bin"/><Relationship Id="rId38" Type="http://schemas.openxmlformats.org/officeDocument/2006/relationships/image" Target="../media/image43.emf"/><Relationship Id="rId46" Type="http://schemas.openxmlformats.org/officeDocument/2006/relationships/image" Target="../media/image47.emf"/><Relationship Id="rId20" Type="http://schemas.openxmlformats.org/officeDocument/2006/relationships/image" Target="../media/image35.emf"/><Relationship Id="rId41" Type="http://schemas.openxmlformats.org/officeDocument/2006/relationships/oleObject" Target="../embeddings/oleObject38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28.e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7.bin"/><Relationship Id="rId18" Type="http://schemas.openxmlformats.org/officeDocument/2006/relationships/image" Target="../media/image57.emf"/><Relationship Id="rId26" Type="http://schemas.openxmlformats.org/officeDocument/2006/relationships/image" Target="../media/image61.emf"/><Relationship Id="rId39" Type="http://schemas.openxmlformats.org/officeDocument/2006/relationships/oleObject" Target="../embeddings/oleObject60.bin"/><Relationship Id="rId21" Type="http://schemas.openxmlformats.org/officeDocument/2006/relationships/oleObject" Target="../embeddings/oleObject51.bin"/><Relationship Id="rId34" Type="http://schemas.openxmlformats.org/officeDocument/2006/relationships/image" Target="../media/image65.emf"/><Relationship Id="rId42" Type="http://schemas.openxmlformats.org/officeDocument/2006/relationships/oleObject" Target="../embeddings/oleObject61.bin"/><Relationship Id="rId47" Type="http://schemas.openxmlformats.org/officeDocument/2006/relationships/oleObject" Target="../embeddings/oleObject63.bin"/><Relationship Id="rId50" Type="http://schemas.openxmlformats.org/officeDocument/2006/relationships/image" Target="../media/image72.emf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6.wmf"/><Relationship Id="rId29" Type="http://schemas.openxmlformats.org/officeDocument/2006/relationships/oleObject" Target="../embeddings/oleObject55.bin"/><Relationship Id="rId11" Type="http://schemas.openxmlformats.org/officeDocument/2006/relationships/oleObject" Target="../embeddings/oleObject46.bin"/><Relationship Id="rId24" Type="http://schemas.openxmlformats.org/officeDocument/2006/relationships/image" Target="../media/image60.emf"/><Relationship Id="rId32" Type="http://schemas.openxmlformats.org/officeDocument/2006/relationships/image" Target="../media/image64.emf"/><Relationship Id="rId37" Type="http://schemas.openxmlformats.org/officeDocument/2006/relationships/oleObject" Target="../embeddings/oleObject59.bin"/><Relationship Id="rId40" Type="http://schemas.openxmlformats.org/officeDocument/2006/relationships/image" Target="../media/image68.emf"/><Relationship Id="rId45" Type="http://schemas.openxmlformats.org/officeDocument/2006/relationships/oleObject" Target="../embeddings/oleObject62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23" Type="http://schemas.openxmlformats.org/officeDocument/2006/relationships/oleObject" Target="../embeddings/oleObject52.bin"/><Relationship Id="rId28" Type="http://schemas.openxmlformats.org/officeDocument/2006/relationships/image" Target="../media/image62.emf"/><Relationship Id="rId36" Type="http://schemas.openxmlformats.org/officeDocument/2006/relationships/image" Target="../media/image66.emf"/><Relationship Id="rId49" Type="http://schemas.openxmlformats.org/officeDocument/2006/relationships/oleObject" Target="../embeddings/oleObject64.bin"/><Relationship Id="rId10" Type="http://schemas.openxmlformats.org/officeDocument/2006/relationships/image" Target="../media/image53.emf"/><Relationship Id="rId19" Type="http://schemas.openxmlformats.org/officeDocument/2006/relationships/oleObject" Target="../embeddings/oleObject50.bin"/><Relationship Id="rId31" Type="http://schemas.openxmlformats.org/officeDocument/2006/relationships/oleObject" Target="../embeddings/oleObject56.bin"/><Relationship Id="rId44" Type="http://schemas.openxmlformats.org/officeDocument/2006/relationships/image" Target="../media/image75.emf"/><Relationship Id="rId52" Type="http://schemas.openxmlformats.org/officeDocument/2006/relationships/image" Target="../media/image73.emf"/><Relationship Id="rId4" Type="http://schemas.openxmlformats.org/officeDocument/2006/relationships/image" Target="../media/image50.e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55.emf"/><Relationship Id="rId22" Type="http://schemas.openxmlformats.org/officeDocument/2006/relationships/image" Target="../media/image59.emf"/><Relationship Id="rId27" Type="http://schemas.openxmlformats.org/officeDocument/2006/relationships/oleObject" Target="../embeddings/oleObject54.bin"/><Relationship Id="rId30" Type="http://schemas.openxmlformats.org/officeDocument/2006/relationships/image" Target="../media/image63.emf"/><Relationship Id="rId35" Type="http://schemas.openxmlformats.org/officeDocument/2006/relationships/oleObject" Target="../embeddings/oleObject58.bin"/><Relationship Id="rId43" Type="http://schemas.openxmlformats.org/officeDocument/2006/relationships/image" Target="../media/image69.emf"/><Relationship Id="rId48" Type="http://schemas.openxmlformats.org/officeDocument/2006/relationships/image" Target="../media/image71.emf"/><Relationship Id="rId8" Type="http://schemas.openxmlformats.org/officeDocument/2006/relationships/image" Target="../media/image52.emf"/><Relationship Id="rId51" Type="http://schemas.openxmlformats.org/officeDocument/2006/relationships/oleObject" Target="../embeddings/oleObject65.bin"/><Relationship Id="rId3" Type="http://schemas.openxmlformats.org/officeDocument/2006/relationships/oleObject" Target="../embeddings/oleObject42.bin"/><Relationship Id="rId12" Type="http://schemas.openxmlformats.org/officeDocument/2006/relationships/image" Target="../media/image54.emf"/><Relationship Id="rId17" Type="http://schemas.openxmlformats.org/officeDocument/2006/relationships/oleObject" Target="../embeddings/oleObject49.bin"/><Relationship Id="rId25" Type="http://schemas.openxmlformats.org/officeDocument/2006/relationships/oleObject" Target="../embeddings/oleObject53.bin"/><Relationship Id="rId33" Type="http://schemas.openxmlformats.org/officeDocument/2006/relationships/oleObject" Target="../embeddings/oleObject57.bin"/><Relationship Id="rId38" Type="http://schemas.openxmlformats.org/officeDocument/2006/relationships/image" Target="../media/image67.emf"/><Relationship Id="rId46" Type="http://schemas.openxmlformats.org/officeDocument/2006/relationships/image" Target="../media/image70.emf"/><Relationship Id="rId20" Type="http://schemas.openxmlformats.org/officeDocument/2006/relationships/image" Target="../media/image58.emf"/><Relationship Id="rId41" Type="http://schemas.openxmlformats.org/officeDocument/2006/relationships/image" Target="../media/image74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51.e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1.bin"/><Relationship Id="rId18" Type="http://schemas.openxmlformats.org/officeDocument/2006/relationships/image" Target="../media/image83.emf"/><Relationship Id="rId26" Type="http://schemas.openxmlformats.org/officeDocument/2006/relationships/image" Target="../media/image87.emf"/><Relationship Id="rId39" Type="http://schemas.openxmlformats.org/officeDocument/2006/relationships/oleObject" Target="../embeddings/oleObject84.bin"/><Relationship Id="rId21" Type="http://schemas.openxmlformats.org/officeDocument/2006/relationships/oleObject" Target="../embeddings/oleObject75.bin"/><Relationship Id="rId34" Type="http://schemas.openxmlformats.org/officeDocument/2006/relationships/image" Target="../media/image91.emf"/><Relationship Id="rId42" Type="http://schemas.openxmlformats.org/officeDocument/2006/relationships/oleObject" Target="../embeddings/oleObject86.bin"/><Relationship Id="rId47" Type="http://schemas.openxmlformats.org/officeDocument/2006/relationships/image" Target="../media/image97.wmf"/><Relationship Id="rId50" Type="http://schemas.openxmlformats.org/officeDocument/2006/relationships/oleObject" Target="../embeddings/oleObject90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2.emf"/><Relationship Id="rId29" Type="http://schemas.openxmlformats.org/officeDocument/2006/relationships/oleObject" Target="../embeddings/oleObject79.bin"/><Relationship Id="rId11" Type="http://schemas.openxmlformats.org/officeDocument/2006/relationships/oleObject" Target="../embeddings/oleObject70.bin"/><Relationship Id="rId24" Type="http://schemas.openxmlformats.org/officeDocument/2006/relationships/image" Target="../media/image86.emf"/><Relationship Id="rId32" Type="http://schemas.openxmlformats.org/officeDocument/2006/relationships/image" Target="../media/image90.emf"/><Relationship Id="rId37" Type="http://schemas.openxmlformats.org/officeDocument/2006/relationships/oleObject" Target="../embeddings/oleObject83.bin"/><Relationship Id="rId40" Type="http://schemas.openxmlformats.org/officeDocument/2006/relationships/oleObject" Target="../embeddings/oleObject85.bin"/><Relationship Id="rId45" Type="http://schemas.openxmlformats.org/officeDocument/2006/relationships/image" Target="../media/image96.wmf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23" Type="http://schemas.openxmlformats.org/officeDocument/2006/relationships/oleObject" Target="../embeddings/oleObject76.bin"/><Relationship Id="rId28" Type="http://schemas.openxmlformats.org/officeDocument/2006/relationships/image" Target="../media/image88.emf"/><Relationship Id="rId36" Type="http://schemas.openxmlformats.org/officeDocument/2006/relationships/image" Target="../media/image92.emf"/><Relationship Id="rId49" Type="http://schemas.openxmlformats.org/officeDocument/2006/relationships/image" Target="../media/image98.wmf"/><Relationship Id="rId10" Type="http://schemas.openxmlformats.org/officeDocument/2006/relationships/image" Target="../media/image79.emf"/><Relationship Id="rId19" Type="http://schemas.openxmlformats.org/officeDocument/2006/relationships/oleObject" Target="../embeddings/oleObject74.bin"/><Relationship Id="rId31" Type="http://schemas.openxmlformats.org/officeDocument/2006/relationships/oleObject" Target="../embeddings/oleObject80.bin"/><Relationship Id="rId44" Type="http://schemas.openxmlformats.org/officeDocument/2006/relationships/oleObject" Target="../embeddings/oleObject87.bin"/><Relationship Id="rId4" Type="http://schemas.openxmlformats.org/officeDocument/2006/relationships/image" Target="../media/image76.e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81.emf"/><Relationship Id="rId22" Type="http://schemas.openxmlformats.org/officeDocument/2006/relationships/image" Target="../media/image85.emf"/><Relationship Id="rId27" Type="http://schemas.openxmlformats.org/officeDocument/2006/relationships/oleObject" Target="../embeddings/oleObject78.bin"/><Relationship Id="rId30" Type="http://schemas.openxmlformats.org/officeDocument/2006/relationships/image" Target="../media/image89.emf"/><Relationship Id="rId35" Type="http://schemas.openxmlformats.org/officeDocument/2006/relationships/oleObject" Target="../embeddings/oleObject82.bin"/><Relationship Id="rId43" Type="http://schemas.openxmlformats.org/officeDocument/2006/relationships/image" Target="../media/image95.wmf"/><Relationship Id="rId48" Type="http://schemas.openxmlformats.org/officeDocument/2006/relationships/oleObject" Target="../embeddings/oleObject89.bin"/><Relationship Id="rId8" Type="http://schemas.openxmlformats.org/officeDocument/2006/relationships/image" Target="../media/image78.emf"/><Relationship Id="rId51" Type="http://schemas.openxmlformats.org/officeDocument/2006/relationships/image" Target="../media/image99.wmf"/><Relationship Id="rId3" Type="http://schemas.openxmlformats.org/officeDocument/2006/relationships/oleObject" Target="../embeddings/oleObject66.bin"/><Relationship Id="rId12" Type="http://schemas.openxmlformats.org/officeDocument/2006/relationships/image" Target="../media/image80.emf"/><Relationship Id="rId17" Type="http://schemas.openxmlformats.org/officeDocument/2006/relationships/oleObject" Target="../embeddings/oleObject73.bin"/><Relationship Id="rId25" Type="http://schemas.openxmlformats.org/officeDocument/2006/relationships/oleObject" Target="../embeddings/oleObject77.bin"/><Relationship Id="rId33" Type="http://schemas.openxmlformats.org/officeDocument/2006/relationships/oleObject" Target="../embeddings/oleObject81.bin"/><Relationship Id="rId38" Type="http://schemas.openxmlformats.org/officeDocument/2006/relationships/image" Target="../media/image93.emf"/><Relationship Id="rId46" Type="http://schemas.openxmlformats.org/officeDocument/2006/relationships/oleObject" Target="../embeddings/oleObject88.bin"/><Relationship Id="rId20" Type="http://schemas.openxmlformats.org/officeDocument/2006/relationships/image" Target="../media/image84.emf"/><Relationship Id="rId41" Type="http://schemas.openxmlformats.org/officeDocument/2006/relationships/image" Target="../media/image94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77.e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6.bin"/><Relationship Id="rId18" Type="http://schemas.openxmlformats.org/officeDocument/2006/relationships/image" Target="../media/image106.emf"/><Relationship Id="rId26" Type="http://schemas.openxmlformats.org/officeDocument/2006/relationships/image" Target="../media/image110.emf"/><Relationship Id="rId21" Type="http://schemas.openxmlformats.org/officeDocument/2006/relationships/oleObject" Target="../embeddings/oleObject100.bin"/><Relationship Id="rId34" Type="http://schemas.openxmlformats.org/officeDocument/2006/relationships/image" Target="../media/image114.emf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103.emf"/><Relationship Id="rId17" Type="http://schemas.openxmlformats.org/officeDocument/2006/relationships/oleObject" Target="../embeddings/oleObject98.bin"/><Relationship Id="rId25" Type="http://schemas.openxmlformats.org/officeDocument/2006/relationships/oleObject" Target="../embeddings/oleObject102.bin"/><Relationship Id="rId33" Type="http://schemas.openxmlformats.org/officeDocument/2006/relationships/oleObject" Target="../embeddings/oleObject106.bin"/><Relationship Id="rId38" Type="http://schemas.openxmlformats.org/officeDocument/2006/relationships/image" Target="../media/image11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5.emf"/><Relationship Id="rId20" Type="http://schemas.openxmlformats.org/officeDocument/2006/relationships/image" Target="../media/image107.emf"/><Relationship Id="rId29" Type="http://schemas.openxmlformats.org/officeDocument/2006/relationships/oleObject" Target="../embeddings/oleObject104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0.emf"/><Relationship Id="rId11" Type="http://schemas.openxmlformats.org/officeDocument/2006/relationships/oleObject" Target="../embeddings/oleObject95.bin"/><Relationship Id="rId24" Type="http://schemas.openxmlformats.org/officeDocument/2006/relationships/image" Target="../media/image109.emf"/><Relationship Id="rId32" Type="http://schemas.openxmlformats.org/officeDocument/2006/relationships/image" Target="../media/image113.emf"/><Relationship Id="rId37" Type="http://schemas.openxmlformats.org/officeDocument/2006/relationships/oleObject" Target="../embeddings/oleObject108.bin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23" Type="http://schemas.openxmlformats.org/officeDocument/2006/relationships/oleObject" Target="../embeddings/oleObject101.bin"/><Relationship Id="rId28" Type="http://schemas.openxmlformats.org/officeDocument/2006/relationships/image" Target="../media/image111.emf"/><Relationship Id="rId36" Type="http://schemas.openxmlformats.org/officeDocument/2006/relationships/image" Target="../media/image115.emf"/><Relationship Id="rId10" Type="http://schemas.openxmlformats.org/officeDocument/2006/relationships/image" Target="../media/image102.emf"/><Relationship Id="rId19" Type="http://schemas.openxmlformats.org/officeDocument/2006/relationships/oleObject" Target="../embeddings/oleObject99.bin"/><Relationship Id="rId31" Type="http://schemas.openxmlformats.org/officeDocument/2006/relationships/oleObject" Target="../embeddings/oleObject105.bin"/><Relationship Id="rId4" Type="http://schemas.openxmlformats.org/officeDocument/2006/relationships/image" Target="../media/image15.e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104.emf"/><Relationship Id="rId22" Type="http://schemas.openxmlformats.org/officeDocument/2006/relationships/image" Target="../media/image108.emf"/><Relationship Id="rId27" Type="http://schemas.openxmlformats.org/officeDocument/2006/relationships/oleObject" Target="../embeddings/oleObject103.bin"/><Relationship Id="rId30" Type="http://schemas.openxmlformats.org/officeDocument/2006/relationships/image" Target="../media/image112.emf"/><Relationship Id="rId35" Type="http://schemas.openxmlformats.org/officeDocument/2006/relationships/oleObject" Target="../embeddings/oleObject107.bin"/><Relationship Id="rId8" Type="http://schemas.openxmlformats.org/officeDocument/2006/relationships/image" Target="../media/image101.emf"/><Relationship Id="rId3" Type="http://schemas.openxmlformats.org/officeDocument/2006/relationships/oleObject" Target="../embeddings/oleObject91.bin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14.bin"/><Relationship Id="rId18" Type="http://schemas.openxmlformats.org/officeDocument/2006/relationships/image" Target="../media/image124.emf"/><Relationship Id="rId26" Type="http://schemas.openxmlformats.org/officeDocument/2006/relationships/image" Target="../media/image128.emf"/><Relationship Id="rId39" Type="http://schemas.openxmlformats.org/officeDocument/2006/relationships/oleObject" Target="../embeddings/oleObject127.bin"/><Relationship Id="rId21" Type="http://schemas.openxmlformats.org/officeDocument/2006/relationships/oleObject" Target="../embeddings/oleObject118.bin"/><Relationship Id="rId34" Type="http://schemas.openxmlformats.org/officeDocument/2006/relationships/image" Target="../media/image132.emf"/><Relationship Id="rId42" Type="http://schemas.openxmlformats.org/officeDocument/2006/relationships/image" Target="../media/image136.emf"/><Relationship Id="rId7" Type="http://schemas.openxmlformats.org/officeDocument/2006/relationships/oleObject" Target="../embeddings/oleObject11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23.emf"/><Relationship Id="rId20" Type="http://schemas.openxmlformats.org/officeDocument/2006/relationships/image" Target="../media/image125.emf"/><Relationship Id="rId29" Type="http://schemas.openxmlformats.org/officeDocument/2006/relationships/oleObject" Target="../embeddings/oleObject122.bin"/><Relationship Id="rId41" Type="http://schemas.openxmlformats.org/officeDocument/2006/relationships/oleObject" Target="../embeddings/oleObject128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8.emf"/><Relationship Id="rId11" Type="http://schemas.openxmlformats.org/officeDocument/2006/relationships/oleObject" Target="../embeddings/oleObject113.bin"/><Relationship Id="rId24" Type="http://schemas.openxmlformats.org/officeDocument/2006/relationships/image" Target="../media/image127.emf"/><Relationship Id="rId32" Type="http://schemas.openxmlformats.org/officeDocument/2006/relationships/image" Target="../media/image131.emf"/><Relationship Id="rId37" Type="http://schemas.openxmlformats.org/officeDocument/2006/relationships/oleObject" Target="../embeddings/oleObject126.bin"/><Relationship Id="rId40" Type="http://schemas.openxmlformats.org/officeDocument/2006/relationships/image" Target="../media/image135.emf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23" Type="http://schemas.openxmlformats.org/officeDocument/2006/relationships/oleObject" Target="../embeddings/oleObject119.bin"/><Relationship Id="rId28" Type="http://schemas.openxmlformats.org/officeDocument/2006/relationships/image" Target="../media/image129.emf"/><Relationship Id="rId36" Type="http://schemas.openxmlformats.org/officeDocument/2006/relationships/image" Target="../media/image133.emf"/><Relationship Id="rId10" Type="http://schemas.openxmlformats.org/officeDocument/2006/relationships/image" Target="../media/image120.emf"/><Relationship Id="rId19" Type="http://schemas.openxmlformats.org/officeDocument/2006/relationships/oleObject" Target="../embeddings/oleObject117.bin"/><Relationship Id="rId31" Type="http://schemas.openxmlformats.org/officeDocument/2006/relationships/oleObject" Target="../embeddings/oleObject123.bin"/><Relationship Id="rId4" Type="http://schemas.openxmlformats.org/officeDocument/2006/relationships/image" Target="../media/image117.e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122.emf"/><Relationship Id="rId22" Type="http://schemas.openxmlformats.org/officeDocument/2006/relationships/image" Target="../media/image126.emf"/><Relationship Id="rId27" Type="http://schemas.openxmlformats.org/officeDocument/2006/relationships/oleObject" Target="../embeddings/oleObject121.bin"/><Relationship Id="rId30" Type="http://schemas.openxmlformats.org/officeDocument/2006/relationships/image" Target="../media/image130.emf"/><Relationship Id="rId35" Type="http://schemas.openxmlformats.org/officeDocument/2006/relationships/oleObject" Target="../embeddings/oleObject125.bin"/><Relationship Id="rId8" Type="http://schemas.openxmlformats.org/officeDocument/2006/relationships/image" Target="../media/image119.emf"/><Relationship Id="rId3" Type="http://schemas.openxmlformats.org/officeDocument/2006/relationships/oleObject" Target="../embeddings/oleObject109.bin"/><Relationship Id="rId12" Type="http://schemas.openxmlformats.org/officeDocument/2006/relationships/image" Target="../media/image121.emf"/><Relationship Id="rId17" Type="http://schemas.openxmlformats.org/officeDocument/2006/relationships/oleObject" Target="../embeddings/oleObject116.bin"/><Relationship Id="rId25" Type="http://schemas.openxmlformats.org/officeDocument/2006/relationships/oleObject" Target="../embeddings/oleObject120.bin"/><Relationship Id="rId33" Type="http://schemas.openxmlformats.org/officeDocument/2006/relationships/oleObject" Target="../embeddings/oleObject124.bin"/><Relationship Id="rId38" Type="http://schemas.openxmlformats.org/officeDocument/2006/relationships/image" Target="../media/image134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emf"/><Relationship Id="rId13" Type="http://schemas.openxmlformats.org/officeDocument/2006/relationships/oleObject" Target="../embeddings/oleObject134.bin"/><Relationship Id="rId18" Type="http://schemas.openxmlformats.org/officeDocument/2006/relationships/image" Target="../media/image144.emf"/><Relationship Id="rId26" Type="http://schemas.openxmlformats.org/officeDocument/2006/relationships/image" Target="../media/image148.emf"/><Relationship Id="rId3" Type="http://schemas.openxmlformats.org/officeDocument/2006/relationships/oleObject" Target="../embeddings/oleObject129.bin"/><Relationship Id="rId21" Type="http://schemas.openxmlformats.org/officeDocument/2006/relationships/oleObject" Target="../embeddings/oleObject138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141.emf"/><Relationship Id="rId17" Type="http://schemas.openxmlformats.org/officeDocument/2006/relationships/oleObject" Target="../embeddings/oleObject136.bin"/><Relationship Id="rId25" Type="http://schemas.openxmlformats.org/officeDocument/2006/relationships/oleObject" Target="../embeddings/oleObject14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43.emf"/><Relationship Id="rId20" Type="http://schemas.openxmlformats.org/officeDocument/2006/relationships/image" Target="../media/image145.emf"/><Relationship Id="rId29" Type="http://schemas.openxmlformats.org/officeDocument/2006/relationships/oleObject" Target="../embeddings/oleObject142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8.emf"/><Relationship Id="rId11" Type="http://schemas.openxmlformats.org/officeDocument/2006/relationships/oleObject" Target="../embeddings/oleObject133.bin"/><Relationship Id="rId24" Type="http://schemas.openxmlformats.org/officeDocument/2006/relationships/image" Target="../media/image147.emf"/><Relationship Id="rId5" Type="http://schemas.openxmlformats.org/officeDocument/2006/relationships/oleObject" Target="../embeddings/oleObject130.bin"/><Relationship Id="rId15" Type="http://schemas.openxmlformats.org/officeDocument/2006/relationships/oleObject" Target="../embeddings/oleObject135.bin"/><Relationship Id="rId23" Type="http://schemas.openxmlformats.org/officeDocument/2006/relationships/oleObject" Target="../embeddings/oleObject139.bin"/><Relationship Id="rId28" Type="http://schemas.openxmlformats.org/officeDocument/2006/relationships/image" Target="../media/image149.emf"/><Relationship Id="rId10" Type="http://schemas.openxmlformats.org/officeDocument/2006/relationships/image" Target="../media/image140.emf"/><Relationship Id="rId19" Type="http://schemas.openxmlformats.org/officeDocument/2006/relationships/oleObject" Target="../embeddings/oleObject137.bin"/><Relationship Id="rId4" Type="http://schemas.openxmlformats.org/officeDocument/2006/relationships/image" Target="../media/image137.emf"/><Relationship Id="rId9" Type="http://schemas.openxmlformats.org/officeDocument/2006/relationships/oleObject" Target="../embeddings/oleObject132.bin"/><Relationship Id="rId14" Type="http://schemas.openxmlformats.org/officeDocument/2006/relationships/image" Target="../media/image142.emf"/><Relationship Id="rId22" Type="http://schemas.openxmlformats.org/officeDocument/2006/relationships/image" Target="../media/image146.emf"/><Relationship Id="rId27" Type="http://schemas.openxmlformats.org/officeDocument/2006/relationships/oleObject" Target="../embeddings/oleObject141.bin"/><Relationship Id="rId30" Type="http://schemas.openxmlformats.org/officeDocument/2006/relationships/image" Target="../media/image15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027" descr="D:\数学家\NEWTON.BMP">
            <a:hlinkClick r:id="" action="ppaction://customshow?id=0&amp;return=tru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143000"/>
            <a:ext cx="3571875" cy="417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1028" descr="D:\数学家\LEIBNIZ.BMP">
            <a:hlinkClick r:id="" action="ppaction://customshow?id=1&amp;return=tru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1143000"/>
            <a:ext cx="3749675" cy="421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标题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800" smtClean="0"/>
              <a:t>.</a:t>
            </a:r>
            <a:endParaRPr lang="zh-CN" altLang="en-US" sz="80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4978400" y="1511300"/>
          <a:ext cx="3327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Equation" r:id="rId3" imgW="3327120" imgH="850680" progId="Equation.3">
                  <p:embed/>
                </p:oleObj>
              </mc:Choice>
              <mc:Fallback>
                <p:oleObj name="Equation" r:id="rId3" imgW="3327120" imgH="8506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400" y="1511300"/>
                        <a:ext cx="3327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00025"/>
            <a:ext cx="2819400" cy="620713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3.</a:t>
            </a:r>
            <a:r>
              <a:rPr lang="en-US" altLang="zh-CN" sz="2800" smtClean="0">
                <a:ea typeface="楷体_GB2312" pitchFamily="49" charset="-122"/>
              </a:rPr>
              <a:t>  </a:t>
            </a:r>
            <a:r>
              <a:rPr lang="zh-CN" altLang="en-US" sz="2800" smtClean="0">
                <a:ea typeface="楷体_GB2312" pitchFamily="49" charset="-122"/>
              </a:rPr>
              <a:t>求函数</a:t>
            </a:r>
          </a:p>
        </p:txBody>
      </p:sp>
      <p:graphicFrame>
        <p:nvGraphicFramePr>
          <p:cNvPr id="8195" name="Object 4"/>
          <p:cNvGraphicFramePr>
            <a:graphicFrameLocks noChangeAspect="1"/>
          </p:cNvGraphicFramePr>
          <p:nvPr/>
        </p:nvGraphicFramePr>
        <p:xfrm>
          <a:off x="2574925" y="304800"/>
          <a:ext cx="17684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Equation" r:id="rId5" imgW="1777680" imgH="406080" progId="Equation.3">
                  <p:embed/>
                </p:oleObj>
              </mc:Choice>
              <mc:Fallback>
                <p:oleObj name="Equation" r:id="rId5" imgW="177768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5" y="304800"/>
                        <a:ext cx="176847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0" name="Text Box 5"/>
          <p:cNvSpPr txBox="1">
            <a:spLocks noChangeArrowheads="1"/>
          </p:cNvSpPr>
          <p:nvPr/>
        </p:nvSpPr>
        <p:spPr bwMode="auto">
          <a:xfrm>
            <a:off x="4419600" y="250825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的导数</a:t>
            </a:r>
            <a:r>
              <a:rPr lang="en-US" altLang="zh-CN" sz="2800">
                <a:ea typeface="楷体_GB2312" pitchFamily="49" charset="-122"/>
              </a:rPr>
              <a:t>. </a:t>
            </a:r>
            <a:endParaRPr lang="en-US" altLang="zh-CN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503238" y="838200"/>
            <a:ext cx="7921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:</a:t>
            </a:r>
          </a:p>
        </p:txBody>
      </p:sp>
      <p:graphicFrame>
        <p:nvGraphicFramePr>
          <p:cNvPr id="46087" name="Object 7"/>
          <p:cNvGraphicFramePr>
            <a:graphicFrameLocks noChangeAspect="1"/>
          </p:cNvGraphicFramePr>
          <p:nvPr/>
        </p:nvGraphicFramePr>
        <p:xfrm>
          <a:off x="1219200" y="923925"/>
          <a:ext cx="16049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Equation" r:id="rId7" imgW="1600200" imgH="444240" progId="Equation.3">
                  <p:embed/>
                </p:oleObj>
              </mc:Choice>
              <mc:Fallback>
                <p:oleObj name="Equation" r:id="rId7" imgW="1600200" imgH="444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923925"/>
                        <a:ext cx="16049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2819400" y="8382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46089" name="Object 9"/>
          <p:cNvGraphicFramePr>
            <a:graphicFrameLocks noChangeAspect="1"/>
          </p:cNvGraphicFramePr>
          <p:nvPr/>
        </p:nvGraphicFramePr>
        <p:xfrm>
          <a:off x="685800" y="1752600"/>
          <a:ext cx="825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Equation" r:id="rId9" imgW="825480" imgH="419040" progId="Equation.3">
                  <p:embed/>
                </p:oleObj>
              </mc:Choice>
              <mc:Fallback>
                <p:oleObj name="Equation" r:id="rId9" imgW="825480" imgH="419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752600"/>
                        <a:ext cx="825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0" name="Object 10"/>
          <p:cNvGraphicFramePr>
            <a:graphicFrameLocks noChangeAspect="1"/>
          </p:cNvGraphicFramePr>
          <p:nvPr/>
        </p:nvGraphicFramePr>
        <p:xfrm>
          <a:off x="2540000" y="1511300"/>
          <a:ext cx="2336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Equation" r:id="rId11" imgW="2336760" imgH="850680" progId="Equation.3">
                  <p:embed/>
                </p:oleObj>
              </mc:Choice>
              <mc:Fallback>
                <p:oleObj name="Equation" r:id="rId11" imgW="2336760" imgH="8506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1511300"/>
                        <a:ext cx="2336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1" name="Object 11"/>
          <p:cNvGraphicFramePr>
            <a:graphicFrameLocks noChangeAspect="1"/>
          </p:cNvGraphicFramePr>
          <p:nvPr/>
        </p:nvGraphicFramePr>
        <p:xfrm>
          <a:off x="1577975" y="1744663"/>
          <a:ext cx="850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Equation" r:id="rId13" imgW="850680" imgH="609480" progId="Equation.3">
                  <p:embed/>
                </p:oleObj>
              </mc:Choice>
              <mc:Fallback>
                <p:oleObj name="Equation" r:id="rId13" imgW="850680" imgH="609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975" y="1744663"/>
                        <a:ext cx="8509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2" name="Object 12"/>
          <p:cNvGraphicFramePr>
            <a:graphicFrameLocks noChangeAspect="1"/>
          </p:cNvGraphicFramePr>
          <p:nvPr/>
        </p:nvGraphicFramePr>
        <p:xfrm>
          <a:off x="1593850" y="2921000"/>
          <a:ext cx="850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Equation" r:id="rId15" imgW="850680" imgH="609480" progId="Equation.3">
                  <p:embed/>
                </p:oleObj>
              </mc:Choice>
              <mc:Fallback>
                <p:oleObj name="Equation" r:id="rId15" imgW="850680" imgH="609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2921000"/>
                        <a:ext cx="8509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3" name="Object 13"/>
          <p:cNvGraphicFramePr>
            <a:graphicFrameLocks noChangeAspect="1"/>
          </p:cNvGraphicFramePr>
          <p:nvPr/>
        </p:nvGraphicFramePr>
        <p:xfrm>
          <a:off x="2514600" y="2482850"/>
          <a:ext cx="140176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Equation" r:id="rId17" imgW="1752480" imgH="850680" progId="Equation.3">
                  <p:embed/>
                </p:oleObj>
              </mc:Choice>
              <mc:Fallback>
                <p:oleObj name="Equation" r:id="rId17" imgW="1752480" imgH="8506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482850"/>
                        <a:ext cx="1401763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4" name="Object 14"/>
          <p:cNvGraphicFramePr>
            <a:graphicFrameLocks noChangeAspect="1"/>
          </p:cNvGraphicFramePr>
          <p:nvPr/>
        </p:nvGraphicFramePr>
        <p:xfrm>
          <a:off x="3962400" y="2482850"/>
          <a:ext cx="58896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Equation" r:id="rId19" imgW="736560" imgH="850680" progId="Equation.3">
                  <p:embed/>
                </p:oleObj>
              </mc:Choice>
              <mc:Fallback>
                <p:oleObj name="Equation" r:id="rId19" imgW="736560" imgH="8506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482850"/>
                        <a:ext cx="588963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5" name="Object 15"/>
          <p:cNvGraphicFramePr>
            <a:graphicFrameLocks noChangeAspect="1"/>
          </p:cNvGraphicFramePr>
          <p:nvPr/>
        </p:nvGraphicFramePr>
        <p:xfrm>
          <a:off x="1651000" y="3830638"/>
          <a:ext cx="2387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Equation" r:id="rId21" imgW="2387520" imgH="850680" progId="Equation.3">
                  <p:embed/>
                </p:oleObj>
              </mc:Choice>
              <mc:Fallback>
                <p:oleObj name="Equation" r:id="rId21" imgW="2387520" imgH="8506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3830638"/>
                        <a:ext cx="2387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6" name="Object 16"/>
          <p:cNvGraphicFramePr>
            <a:graphicFrameLocks noChangeAspect="1"/>
          </p:cNvGraphicFramePr>
          <p:nvPr/>
        </p:nvGraphicFramePr>
        <p:xfrm>
          <a:off x="4114800" y="3765550"/>
          <a:ext cx="6985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Equation" r:id="rId23" imgW="698400" imgH="1066680" progId="Equation.3">
                  <p:embed/>
                </p:oleObj>
              </mc:Choice>
              <mc:Fallback>
                <p:oleObj name="Equation" r:id="rId23" imgW="698400" imgH="10666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65550"/>
                        <a:ext cx="6985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7" name="Object 17"/>
          <p:cNvGraphicFramePr>
            <a:graphicFrameLocks noChangeAspect="1"/>
          </p:cNvGraphicFramePr>
          <p:nvPr/>
        </p:nvGraphicFramePr>
        <p:xfrm>
          <a:off x="4953000" y="4168775"/>
          <a:ext cx="1041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Equation" r:id="rId25" imgW="1041120" imgH="241200" progId="Equation.3">
                  <p:embed/>
                </p:oleObj>
              </mc:Choice>
              <mc:Fallback>
                <p:oleObj name="Equation" r:id="rId25" imgW="1041120" imgH="241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168775"/>
                        <a:ext cx="10414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914400" y="4976813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即</a:t>
            </a:r>
          </a:p>
        </p:txBody>
      </p:sp>
      <p:graphicFrame>
        <p:nvGraphicFramePr>
          <p:cNvPr id="46099" name="Object 19"/>
          <p:cNvGraphicFramePr>
            <a:graphicFrameLocks noChangeAspect="1"/>
          </p:cNvGraphicFramePr>
          <p:nvPr/>
        </p:nvGraphicFramePr>
        <p:xfrm>
          <a:off x="3124200" y="5022850"/>
          <a:ext cx="2133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Equation" r:id="rId27" imgW="2133360" imgH="419040" progId="Equation.3">
                  <p:embed/>
                </p:oleObj>
              </mc:Choice>
              <mc:Fallback>
                <p:oleObj name="Equation" r:id="rId27" imgW="2133360" imgH="4190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022850"/>
                        <a:ext cx="2133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0" name="Text Box 20"/>
          <p:cNvSpPr txBox="1">
            <a:spLocks noChangeArrowheads="1"/>
          </p:cNvSpPr>
          <p:nvPr/>
        </p:nvSpPr>
        <p:spPr bwMode="auto">
          <a:xfrm>
            <a:off x="457200" y="570865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类似可证得</a:t>
            </a:r>
          </a:p>
        </p:txBody>
      </p:sp>
      <p:graphicFrame>
        <p:nvGraphicFramePr>
          <p:cNvPr id="46101" name="Object 21"/>
          <p:cNvGraphicFramePr>
            <a:graphicFrameLocks noChangeAspect="1"/>
          </p:cNvGraphicFramePr>
          <p:nvPr/>
        </p:nvGraphicFramePr>
        <p:xfrm>
          <a:off x="3124200" y="5822950"/>
          <a:ext cx="2374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" name="Equation" r:id="rId29" imgW="2374560" imgH="419040" progId="Equation.3">
                  <p:embed/>
                </p:oleObj>
              </mc:Choice>
              <mc:Fallback>
                <p:oleObj name="Equation" r:id="rId29" imgW="2374560" imgH="4190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822950"/>
                        <a:ext cx="2374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2971800" y="4908550"/>
            <a:ext cx="2590800" cy="6111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103" name="Rectangle 23"/>
          <p:cNvSpPr>
            <a:spLocks noChangeArrowheads="1"/>
          </p:cNvSpPr>
          <p:nvPr/>
        </p:nvSpPr>
        <p:spPr bwMode="auto">
          <a:xfrm>
            <a:off x="2971800" y="5713413"/>
            <a:ext cx="2590800" cy="61118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104" name="Line 24"/>
          <p:cNvSpPr>
            <a:spLocks noChangeShapeType="1"/>
          </p:cNvSpPr>
          <p:nvPr/>
        </p:nvSpPr>
        <p:spPr bwMode="auto">
          <a:xfrm flipH="1">
            <a:off x="2514600" y="32004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6105" name="Object 25"/>
          <p:cNvGraphicFramePr>
            <a:graphicFrameLocks noChangeAspect="1"/>
          </p:cNvGraphicFramePr>
          <p:nvPr/>
        </p:nvGraphicFramePr>
        <p:xfrm>
          <a:off x="3429000" y="3251200"/>
          <a:ext cx="228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" name="Equation" r:id="rId31" imgW="228600" imgH="330120" progId="Equation.3">
                  <p:embed/>
                </p:oleObj>
              </mc:Choice>
              <mc:Fallback>
                <p:oleObj name="Equation" r:id="rId31" imgW="228600" imgH="33012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251200"/>
                        <a:ext cx="228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6" grpId="0" autoUpdateAnimBg="0"/>
      <p:bldP spid="46088" grpId="0" autoUpdateAnimBg="0"/>
      <p:bldP spid="46098" grpId="0" autoUpdateAnimBg="0"/>
      <p:bldP spid="46100" grpId="0" autoUpdateAnimBg="0"/>
      <p:bldP spid="46102" grpId="0" animBg="1"/>
      <p:bldP spid="46103" grpId="0" animBg="1"/>
      <p:bldP spid="4610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3822700" y="353695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2700" y="3536950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2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4025"/>
            <a:ext cx="2895600" cy="5334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4.  </a:t>
            </a:r>
            <a:r>
              <a:rPr lang="zh-CN" altLang="en-US" sz="2800" smtClean="0">
                <a:ea typeface="楷体_GB2312" pitchFamily="49" charset="-122"/>
              </a:rPr>
              <a:t>求函数</a:t>
            </a:r>
            <a:endParaRPr lang="zh-CN" altLang="en-US" sz="2800" b="1" smtClean="0">
              <a:ea typeface="楷体_GB2312" pitchFamily="49" charset="-122"/>
            </a:endParaRPr>
          </a:p>
        </p:txBody>
      </p:sp>
      <p:sp>
        <p:nvSpPr>
          <p:cNvPr id="9243" name="Text Box 5"/>
          <p:cNvSpPr txBox="1">
            <a:spLocks noChangeArrowheads="1"/>
          </p:cNvSpPr>
          <p:nvPr/>
        </p:nvSpPr>
        <p:spPr bwMode="auto">
          <a:xfrm>
            <a:off x="4343400" y="471488"/>
            <a:ext cx="373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的导数</a:t>
            </a:r>
            <a:r>
              <a:rPr lang="en-US" altLang="zh-CN" sz="2800">
                <a:ea typeface="楷体_GB2312" pitchFamily="49" charset="-122"/>
              </a:rPr>
              <a:t>.   </a:t>
            </a:r>
            <a:endParaRPr lang="en-US" altLang="zh-CN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457200" y="1273175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>
                <a:ea typeface="楷体_GB2312" pitchFamily="49" charset="-122"/>
              </a:rPr>
              <a:t> </a:t>
            </a:r>
          </a:p>
        </p:txBody>
      </p:sp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1160463" y="1371600"/>
          <a:ext cx="825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name="Equation" r:id="rId5" imgW="825480" imgH="419040" progId="Equation.3">
                  <p:embed/>
                </p:oleObj>
              </mc:Choice>
              <mc:Fallback>
                <p:oleObj name="Equation" r:id="rId5" imgW="825480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463" y="1371600"/>
                        <a:ext cx="825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2921000" y="1206500"/>
          <a:ext cx="209867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Equation" r:id="rId7" imgW="2336760" imgH="850680" progId="Equation.3">
                  <p:embed/>
                </p:oleObj>
              </mc:Choice>
              <mc:Fallback>
                <p:oleObj name="Equation" r:id="rId7" imgW="2336760" imgH="8506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1206500"/>
                        <a:ext cx="2098675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2027238" y="1385888"/>
          <a:ext cx="850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name="Equation" r:id="rId9" imgW="850680" imgH="609480" progId="Equation.3">
                  <p:embed/>
                </p:oleObj>
              </mc:Choice>
              <mc:Fallback>
                <p:oleObj name="Equation" r:id="rId9" imgW="850680" imgH="609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238" y="1385888"/>
                        <a:ext cx="8509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5118100" y="1143000"/>
          <a:ext cx="3035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" name="Equation" r:id="rId11" imgW="3035160" imgH="850680" progId="Equation.3">
                  <p:embed/>
                </p:oleObj>
              </mc:Choice>
              <mc:Fallback>
                <p:oleObj name="Equation" r:id="rId11" imgW="3035160" imgH="8506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100" y="1143000"/>
                        <a:ext cx="3035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1"/>
          <p:cNvGraphicFramePr>
            <a:graphicFrameLocks noChangeAspect="1"/>
          </p:cNvGraphicFramePr>
          <p:nvPr/>
        </p:nvGraphicFramePr>
        <p:xfrm>
          <a:off x="1957388" y="2024063"/>
          <a:ext cx="1244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name="Equation" r:id="rId13" imgW="1244520" imgH="850680" progId="Equation.3">
                  <p:embed/>
                </p:oleObj>
              </mc:Choice>
              <mc:Fallback>
                <p:oleObj name="Equation" r:id="rId13" imgW="1244520" imgH="8506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7388" y="2024063"/>
                        <a:ext cx="1244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Object 12"/>
          <p:cNvGraphicFramePr>
            <a:graphicFrameLocks noChangeAspect="1"/>
          </p:cNvGraphicFramePr>
          <p:nvPr/>
        </p:nvGraphicFramePr>
        <p:xfrm>
          <a:off x="3886200" y="23733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" name="Equation" r:id="rId15" imgW="114120" imgH="177480" progId="Equation.DSMT4">
                  <p:embed/>
                </p:oleObj>
              </mc:Choice>
              <mc:Fallback>
                <p:oleObj name="Equation" r:id="rId15" imgW="114120" imgH="1774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373313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838200" y="5440363"/>
            <a:ext cx="1066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ea typeface="楷体_GB2312" pitchFamily="49" charset="-122"/>
              </a:rPr>
              <a:t>即</a:t>
            </a:r>
          </a:p>
        </p:txBody>
      </p:sp>
      <p:graphicFrame>
        <p:nvGraphicFramePr>
          <p:cNvPr id="16398" name="Object 14"/>
          <p:cNvGraphicFramePr>
            <a:graphicFrameLocks noChangeAspect="1"/>
          </p:cNvGraphicFramePr>
          <p:nvPr/>
        </p:nvGraphicFramePr>
        <p:xfrm>
          <a:off x="1981200" y="5321300"/>
          <a:ext cx="1473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6" name="Equation" r:id="rId17" imgW="1473120" imgH="850680" progId="Equation.3">
                  <p:embed/>
                </p:oleObj>
              </mc:Choice>
              <mc:Fallback>
                <p:oleObj name="Equation" r:id="rId17" imgW="1473120" imgH="8506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321300"/>
                        <a:ext cx="1473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9" name="Object 15"/>
          <p:cNvGraphicFramePr>
            <a:graphicFrameLocks noChangeAspect="1"/>
          </p:cNvGraphicFramePr>
          <p:nvPr/>
        </p:nvGraphicFramePr>
        <p:xfrm>
          <a:off x="1981200" y="3429000"/>
          <a:ext cx="850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" name="Equation" r:id="rId19" imgW="850680" imgH="609480" progId="Equation.3">
                  <p:embed/>
                </p:oleObj>
              </mc:Choice>
              <mc:Fallback>
                <p:oleObj name="Equation" r:id="rId19" imgW="850680" imgH="609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429000"/>
                        <a:ext cx="8509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0" name="Object 16"/>
          <p:cNvGraphicFramePr>
            <a:graphicFrameLocks noChangeAspect="1"/>
          </p:cNvGraphicFramePr>
          <p:nvPr/>
        </p:nvGraphicFramePr>
        <p:xfrm>
          <a:off x="4425950" y="2997200"/>
          <a:ext cx="2222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8" name="Equation" r:id="rId21" imgW="203040" imgH="520560" progId="Equation.3">
                  <p:embed/>
                </p:oleObj>
              </mc:Choice>
              <mc:Fallback>
                <p:oleObj name="Equation" r:id="rId21" imgW="203040" imgH="5205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50" y="2997200"/>
                        <a:ext cx="22225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1" name="Object 17"/>
          <p:cNvGraphicFramePr>
            <a:graphicFrameLocks noChangeAspect="1"/>
          </p:cNvGraphicFramePr>
          <p:nvPr/>
        </p:nvGraphicFramePr>
        <p:xfrm>
          <a:off x="4643438" y="3000375"/>
          <a:ext cx="2238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9" name="Equation" r:id="rId23" imgW="203040" imgH="520560" progId="Equation.3">
                  <p:embed/>
                </p:oleObj>
              </mc:Choice>
              <mc:Fallback>
                <p:oleObj name="Equation" r:id="rId23" imgW="203040" imgH="5205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3000375"/>
                        <a:ext cx="22383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4419600" y="2878138"/>
            <a:ext cx="228600" cy="365125"/>
            <a:chOff x="2784" y="1824"/>
            <a:chExt cx="144" cy="230"/>
          </a:xfrm>
        </p:grpSpPr>
        <p:sp>
          <p:nvSpPr>
            <p:cNvPr id="9248" name="Rectangle 19"/>
            <p:cNvSpPr>
              <a:spLocks noChangeArrowheads="1"/>
            </p:cNvSpPr>
            <p:nvPr/>
          </p:nvSpPr>
          <p:spPr bwMode="auto">
            <a:xfrm>
              <a:off x="2784" y="1824"/>
              <a:ext cx="144" cy="23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9241" name="Object 20"/>
            <p:cNvGraphicFramePr>
              <a:graphicFrameLocks noChangeAspect="1"/>
            </p:cNvGraphicFramePr>
            <p:nvPr/>
          </p:nvGraphicFramePr>
          <p:xfrm>
            <a:off x="2784" y="1895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0" name="Equation" r:id="rId25" imgW="228600" imgH="241200" progId="Equation.3">
                    <p:embed/>
                  </p:oleObj>
                </mc:Choice>
                <mc:Fallback>
                  <p:oleObj name="Equation" r:id="rId25" imgW="228600" imgH="2412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1895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405" name="Object 21"/>
          <p:cNvGraphicFramePr>
            <a:graphicFrameLocks noChangeAspect="1"/>
          </p:cNvGraphicFramePr>
          <p:nvPr/>
        </p:nvGraphicFramePr>
        <p:xfrm>
          <a:off x="1981200" y="4310063"/>
          <a:ext cx="53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name="Equation" r:id="rId27" imgW="533160" imgH="850680" progId="Equation.3">
                  <p:embed/>
                </p:oleObj>
              </mc:Choice>
              <mc:Fallback>
                <p:oleObj name="Equation" r:id="rId27" imgW="533160" imgH="8506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310063"/>
                        <a:ext cx="533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6" name="Object 22"/>
          <p:cNvGraphicFramePr>
            <a:graphicFrameLocks noChangeAspect="1"/>
          </p:cNvGraphicFramePr>
          <p:nvPr/>
        </p:nvGraphicFramePr>
        <p:xfrm>
          <a:off x="2590800" y="4495800"/>
          <a:ext cx="571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" name="Equation" r:id="rId29" imgW="571320" imgH="609480" progId="Equation.3">
                  <p:embed/>
                </p:oleObj>
              </mc:Choice>
              <mc:Fallback>
                <p:oleObj name="Equation" r:id="rId29" imgW="571320" imgH="6094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495800"/>
                        <a:ext cx="5715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7" name="Object 23"/>
          <p:cNvGraphicFramePr>
            <a:graphicFrameLocks noChangeAspect="1"/>
          </p:cNvGraphicFramePr>
          <p:nvPr/>
        </p:nvGraphicFramePr>
        <p:xfrm>
          <a:off x="3848100" y="461327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3" name="Equation" r:id="rId31" imgW="114120" imgH="177480" progId="Equation.DSMT4">
                  <p:embed/>
                </p:oleObj>
              </mc:Choice>
              <mc:Fallback>
                <p:oleObj name="Equation" r:id="rId31" imgW="114120" imgH="17748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100" y="461327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8" name="Object 24"/>
          <p:cNvGraphicFramePr>
            <a:graphicFrameLocks noChangeAspect="1"/>
          </p:cNvGraphicFramePr>
          <p:nvPr/>
        </p:nvGraphicFramePr>
        <p:xfrm>
          <a:off x="4518025" y="4049713"/>
          <a:ext cx="390525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" name="Equation" r:id="rId33" imgW="114120" imgH="177480" progId="Equation.DSMT4">
                  <p:embed/>
                </p:oleObj>
              </mc:Choice>
              <mc:Fallback>
                <p:oleObj name="Equation" r:id="rId33" imgW="114120" imgH="17748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8025" y="4049713"/>
                        <a:ext cx="390525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9" name="Object 25"/>
          <p:cNvGraphicFramePr>
            <a:graphicFrameLocks noChangeAspect="1"/>
          </p:cNvGraphicFramePr>
          <p:nvPr/>
        </p:nvGraphicFramePr>
        <p:xfrm>
          <a:off x="5562600" y="4546600"/>
          <a:ext cx="53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" name="Equation" r:id="rId35" imgW="533160" imgH="406080" progId="Equation.3">
                  <p:embed/>
                </p:oleObj>
              </mc:Choice>
              <mc:Fallback>
                <p:oleObj name="Equation" r:id="rId35" imgW="533160" imgH="4060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546600"/>
                        <a:ext cx="533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0" name="Object 26"/>
          <p:cNvGraphicFramePr>
            <a:graphicFrameLocks noChangeAspect="1"/>
          </p:cNvGraphicFramePr>
          <p:nvPr/>
        </p:nvGraphicFramePr>
        <p:xfrm>
          <a:off x="4953000" y="4302125"/>
          <a:ext cx="53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6" name="Equation" r:id="rId37" imgW="533160" imgH="850680" progId="Equation.3">
                  <p:embed/>
                </p:oleObj>
              </mc:Choice>
              <mc:Fallback>
                <p:oleObj name="Equation" r:id="rId37" imgW="533160" imgH="8506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302125"/>
                        <a:ext cx="533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1" name="Object 27"/>
          <p:cNvGraphicFramePr>
            <a:graphicFrameLocks noChangeAspect="1"/>
          </p:cNvGraphicFramePr>
          <p:nvPr/>
        </p:nvGraphicFramePr>
        <p:xfrm>
          <a:off x="6172200" y="4268788"/>
          <a:ext cx="53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" name="Equation" r:id="rId39" imgW="533160" imgH="850680" progId="Equation.3">
                  <p:embed/>
                </p:oleObj>
              </mc:Choice>
              <mc:Fallback>
                <p:oleObj name="Equation" r:id="rId39" imgW="533160" imgH="8506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268788"/>
                        <a:ext cx="533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5" name="Rectangle 31"/>
          <p:cNvSpPr>
            <a:spLocks noChangeArrowheads="1"/>
          </p:cNvSpPr>
          <p:nvPr/>
        </p:nvSpPr>
        <p:spPr bwMode="auto">
          <a:xfrm>
            <a:off x="1828800" y="5257800"/>
            <a:ext cx="1828800" cy="9906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236" name="Object 54"/>
          <p:cNvGraphicFramePr>
            <a:graphicFrameLocks noChangeAspect="1"/>
          </p:cNvGraphicFramePr>
          <p:nvPr/>
        </p:nvGraphicFramePr>
        <p:xfrm>
          <a:off x="2357438" y="428625"/>
          <a:ext cx="2000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8" name="Equation" r:id="rId41" imgW="711000" imgH="203040" progId="Equation.DSMT4">
                  <p:embed/>
                </p:oleObj>
              </mc:Choice>
              <mc:Fallback>
                <p:oleObj name="Equation" r:id="rId41" imgW="711000" imgH="20304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428625"/>
                        <a:ext cx="20002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7" name="Object 55"/>
          <p:cNvGraphicFramePr>
            <a:graphicFrameLocks noChangeAspect="1"/>
          </p:cNvGraphicFramePr>
          <p:nvPr/>
        </p:nvGraphicFramePr>
        <p:xfrm>
          <a:off x="3214688" y="2071688"/>
          <a:ext cx="1428750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9" name="Equation" r:id="rId43" imgW="622080" imgH="393480" progId="Equation.DSMT4">
                  <p:embed/>
                </p:oleObj>
              </mc:Choice>
              <mc:Fallback>
                <p:oleObj name="Equation" r:id="rId43" imgW="622080" imgH="393480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2071688"/>
                        <a:ext cx="1428750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8" name="Object 56"/>
          <p:cNvGraphicFramePr>
            <a:graphicFrameLocks noChangeAspect="1"/>
          </p:cNvGraphicFramePr>
          <p:nvPr/>
        </p:nvGraphicFramePr>
        <p:xfrm>
          <a:off x="2786063" y="3214688"/>
          <a:ext cx="1743075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" name="Equation" r:id="rId45" imgW="838080" imgH="393480" progId="Equation.DSMT4">
                  <p:embed/>
                </p:oleObj>
              </mc:Choice>
              <mc:Fallback>
                <p:oleObj name="Equation" r:id="rId45" imgW="838080" imgH="393480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3214688"/>
                        <a:ext cx="1743075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9" name="Object 57"/>
          <p:cNvGraphicFramePr>
            <a:graphicFrameLocks noChangeAspect="1"/>
          </p:cNvGraphicFramePr>
          <p:nvPr/>
        </p:nvGraphicFramePr>
        <p:xfrm>
          <a:off x="4249738" y="4071938"/>
          <a:ext cx="73342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" name="Equation" r:id="rId47" imgW="126720" imgH="228600" progId="Equation.DSMT4">
                  <p:embed/>
                </p:oleObj>
              </mc:Choice>
              <mc:Fallback>
                <p:oleObj name="Equation" r:id="rId47" imgW="126720" imgH="228600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9738" y="4071938"/>
                        <a:ext cx="733425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0" name="Object 58"/>
          <p:cNvGraphicFramePr>
            <a:graphicFrameLocks noChangeAspect="1"/>
          </p:cNvGraphicFramePr>
          <p:nvPr/>
        </p:nvGraphicFramePr>
        <p:xfrm>
          <a:off x="3214688" y="4357688"/>
          <a:ext cx="1300162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2" name="Equation" r:id="rId49" imgW="596880" imgH="393480" progId="Equation.DSMT4">
                  <p:embed/>
                </p:oleObj>
              </mc:Choice>
              <mc:Fallback>
                <p:oleObj name="Equation" r:id="rId49" imgW="596880" imgH="39348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4357688"/>
                        <a:ext cx="1300162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autoUpdateAnimBg="0"/>
      <p:bldP spid="16397" grpId="0" autoUpdateAnimBg="0"/>
      <p:bldP spid="164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" name="Rectangle 1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2743200" cy="53975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5. </a:t>
            </a:r>
            <a:r>
              <a:rPr lang="zh-CN" altLang="en-US" sz="2800" smtClean="0">
                <a:ea typeface="楷体_GB2312" pitchFamily="49" charset="-122"/>
              </a:rPr>
              <a:t>证明函数</a:t>
            </a:r>
            <a:endParaRPr lang="zh-CN" altLang="en-US" sz="2800" b="1" smtClean="0">
              <a:ea typeface="楷体_GB2312" pitchFamily="49" charset="-122"/>
            </a:endParaRPr>
          </a:p>
        </p:txBody>
      </p:sp>
      <p:graphicFrame>
        <p:nvGraphicFramePr>
          <p:cNvPr id="10242" name="Object 13"/>
          <p:cNvGraphicFramePr>
            <a:graphicFrameLocks noChangeAspect="1"/>
          </p:cNvGraphicFramePr>
          <p:nvPr/>
        </p:nvGraphicFramePr>
        <p:xfrm>
          <a:off x="2743200" y="368300"/>
          <a:ext cx="1511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Equation" r:id="rId3" imgW="1511280" imgH="469800" progId="Equation.3">
                  <p:embed/>
                </p:oleObj>
              </mc:Choice>
              <mc:Fallback>
                <p:oleObj name="Equation" r:id="rId3" imgW="1511280" imgH="469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68300"/>
                        <a:ext cx="1511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1" name="Text Box 14"/>
          <p:cNvSpPr txBox="1">
            <a:spLocks noChangeArrowheads="1"/>
          </p:cNvSpPr>
          <p:nvPr/>
        </p:nvSpPr>
        <p:spPr bwMode="auto">
          <a:xfrm>
            <a:off x="4360863" y="279400"/>
            <a:ext cx="42497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在 </a:t>
            </a:r>
            <a:r>
              <a:rPr lang="en-US" altLang="zh-CN" sz="2800" i="1">
                <a:ea typeface="楷体_GB2312" pitchFamily="49" charset="-122"/>
              </a:rPr>
              <a:t>x</a:t>
            </a:r>
            <a:r>
              <a:rPr lang="en-US" altLang="zh-CN" sz="2800">
                <a:ea typeface="楷体_GB2312" pitchFamily="49" charset="-122"/>
              </a:rPr>
              <a:t> = 0 </a:t>
            </a:r>
            <a:r>
              <a:rPr lang="zh-CN" altLang="en-US" sz="2800">
                <a:ea typeface="楷体_GB2312" pitchFamily="49" charset="-122"/>
              </a:rPr>
              <a:t>不可导</a:t>
            </a:r>
            <a:r>
              <a:rPr lang="en-US" altLang="zh-CN" sz="2800">
                <a:ea typeface="楷体_GB2312" pitchFamily="49" charset="-122"/>
              </a:rPr>
              <a:t>. </a:t>
            </a:r>
            <a:endParaRPr lang="en-US" altLang="zh-CN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457200" y="1198563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证</a:t>
            </a: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:</a:t>
            </a:r>
          </a:p>
        </p:txBody>
      </p:sp>
      <p:graphicFrame>
        <p:nvGraphicFramePr>
          <p:cNvPr id="17424" name="Object 16"/>
          <p:cNvGraphicFramePr>
            <a:graphicFrameLocks noChangeAspect="1"/>
          </p:cNvGraphicFramePr>
          <p:nvPr/>
        </p:nvGraphicFramePr>
        <p:xfrm>
          <a:off x="1168400" y="1074738"/>
          <a:ext cx="27162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Equation" r:id="rId5" imgW="2717640" imgH="850680" progId="Equation.3">
                  <p:embed/>
                </p:oleObj>
              </mc:Choice>
              <mc:Fallback>
                <p:oleObj name="Equation" r:id="rId5" imgW="2717640" imgH="8506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1074738"/>
                        <a:ext cx="271621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5" name="Object 17"/>
          <p:cNvGraphicFramePr>
            <a:graphicFrameLocks noChangeAspect="1"/>
          </p:cNvGraphicFramePr>
          <p:nvPr/>
        </p:nvGraphicFramePr>
        <p:xfrm>
          <a:off x="3962400" y="1016000"/>
          <a:ext cx="749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Equation" r:id="rId7" imgW="749160" imgH="888840" progId="Equation.3">
                  <p:embed/>
                </p:oleObj>
              </mc:Choice>
              <mc:Fallback>
                <p:oleObj name="Equation" r:id="rId7" imgW="749160" imgH="8888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016000"/>
                        <a:ext cx="749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6" name="Object 18"/>
          <p:cNvGraphicFramePr>
            <a:graphicFrameLocks noChangeAspect="1"/>
          </p:cNvGraphicFramePr>
          <p:nvPr/>
        </p:nvGraphicFramePr>
        <p:xfrm>
          <a:off x="4800600" y="1039813"/>
          <a:ext cx="6731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Equation" r:id="rId9" imgW="672840" imgH="901440" progId="Equation.3">
                  <p:embed/>
                </p:oleObj>
              </mc:Choice>
              <mc:Fallback>
                <p:oleObj name="Equation" r:id="rId9" imgW="672840" imgH="9014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039813"/>
                        <a:ext cx="6731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7" name="Object 19"/>
          <p:cNvGraphicFramePr>
            <a:graphicFrameLocks noChangeAspect="1"/>
          </p:cNvGraphicFramePr>
          <p:nvPr/>
        </p:nvGraphicFramePr>
        <p:xfrm>
          <a:off x="6311900" y="996950"/>
          <a:ext cx="774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Equation" r:id="rId11" imgW="774360" imgH="330120" progId="Equation.3">
                  <p:embed/>
                </p:oleObj>
              </mc:Choice>
              <mc:Fallback>
                <p:oleObj name="Equation" r:id="rId11" imgW="774360" imgH="33012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996950"/>
                        <a:ext cx="7747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8" name="Object 20"/>
          <p:cNvGraphicFramePr>
            <a:graphicFrameLocks noChangeAspect="1"/>
          </p:cNvGraphicFramePr>
          <p:nvPr/>
        </p:nvGraphicFramePr>
        <p:xfrm>
          <a:off x="5545138" y="977900"/>
          <a:ext cx="317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Equation" r:id="rId13" imgW="317160" imgH="393480" progId="Equation.3">
                  <p:embed/>
                </p:oleObj>
              </mc:Choice>
              <mc:Fallback>
                <p:oleObj name="Equation" r:id="rId13" imgW="317160" imgH="3934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5138" y="977900"/>
                        <a:ext cx="317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9" name="Object 21"/>
          <p:cNvGraphicFramePr>
            <a:graphicFrameLocks noChangeAspect="1"/>
          </p:cNvGraphicFramePr>
          <p:nvPr/>
        </p:nvGraphicFramePr>
        <p:xfrm>
          <a:off x="6286500" y="1606550"/>
          <a:ext cx="762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Equation" r:id="rId15" imgW="761760" imgH="330120" progId="Equation.3">
                  <p:embed/>
                </p:oleObj>
              </mc:Choice>
              <mc:Fallback>
                <p:oleObj name="Equation" r:id="rId15" imgW="761760" imgH="33012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0" y="1606550"/>
                        <a:ext cx="7620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0" name="Object 22"/>
          <p:cNvGraphicFramePr>
            <a:graphicFrameLocks noChangeAspect="1"/>
          </p:cNvGraphicFramePr>
          <p:nvPr/>
        </p:nvGraphicFramePr>
        <p:xfrm>
          <a:off x="5365750" y="1587500"/>
          <a:ext cx="584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Equation" r:id="rId17" imgW="583920" imgH="393480" progId="Equation.3">
                  <p:embed/>
                </p:oleObj>
              </mc:Choice>
              <mc:Fallback>
                <p:oleObj name="Equation" r:id="rId17" imgW="583920" imgH="3934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0" y="1587500"/>
                        <a:ext cx="584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1" name="Object 23"/>
          <p:cNvGraphicFramePr>
            <a:graphicFrameLocks noChangeAspect="1"/>
          </p:cNvGraphicFramePr>
          <p:nvPr/>
        </p:nvGraphicFramePr>
        <p:xfrm>
          <a:off x="857250" y="2071688"/>
          <a:ext cx="32877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Equation" r:id="rId19" imgW="3288960" imgH="850680" progId="Equation.3">
                  <p:embed/>
                </p:oleObj>
              </mc:Choice>
              <mc:Fallback>
                <p:oleObj name="Equation" r:id="rId19" imgW="3288960" imgH="8506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2071688"/>
                        <a:ext cx="328771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3975100" y="2239963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不存在 </a:t>
            </a:r>
            <a:r>
              <a:rPr lang="en-US" altLang="zh-CN" sz="2800">
                <a:ea typeface="楷体_GB2312" pitchFamily="49" charset="-122"/>
              </a:rPr>
              <a:t>, </a:t>
            </a:r>
          </a:p>
        </p:txBody>
      </p:sp>
      <p:graphicFrame>
        <p:nvGraphicFramePr>
          <p:cNvPr id="17433" name="Object 25"/>
          <p:cNvGraphicFramePr>
            <a:graphicFrameLocks noChangeAspect="1"/>
          </p:cNvGraphicFramePr>
          <p:nvPr/>
        </p:nvGraphicFramePr>
        <p:xfrm>
          <a:off x="5572125" y="2286000"/>
          <a:ext cx="31877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Equation" r:id="rId21" imgW="3187440" imgH="482400" progId="Equation.3">
                  <p:embed/>
                </p:oleObj>
              </mc:Choice>
              <mc:Fallback>
                <p:oleObj name="Equation" r:id="rId21" imgW="3187440" imgH="4824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2286000"/>
                        <a:ext cx="31877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500063" y="32893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6.</a:t>
            </a: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ea typeface="楷体_GB2312" pitchFamily="49" charset="-122"/>
              </a:rPr>
              <a:t>设</a:t>
            </a:r>
          </a:p>
        </p:txBody>
      </p:sp>
      <p:graphicFrame>
        <p:nvGraphicFramePr>
          <p:cNvPr id="17436" name="Object 28"/>
          <p:cNvGraphicFramePr>
            <a:graphicFrameLocks noChangeAspect="1"/>
          </p:cNvGraphicFramePr>
          <p:nvPr/>
        </p:nvGraphicFramePr>
        <p:xfrm>
          <a:off x="1746250" y="3314700"/>
          <a:ext cx="990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Equation" r:id="rId23" imgW="990360" imgH="444240" progId="Equation.3">
                  <p:embed/>
                </p:oleObj>
              </mc:Choice>
              <mc:Fallback>
                <p:oleObj name="Equation" r:id="rId23" imgW="990360" imgH="4442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0" y="3314700"/>
                        <a:ext cx="990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7" name="Text Box 29"/>
          <p:cNvSpPr txBox="1">
            <a:spLocks noChangeArrowheads="1"/>
          </p:cNvSpPr>
          <p:nvPr/>
        </p:nvSpPr>
        <p:spPr bwMode="auto">
          <a:xfrm>
            <a:off x="2743200" y="32893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存在</a:t>
            </a:r>
            <a:r>
              <a:rPr lang="en-US" altLang="zh-CN" sz="2800">
                <a:ea typeface="楷体_GB2312" pitchFamily="49" charset="-122"/>
              </a:rPr>
              <a:t>, </a:t>
            </a:r>
            <a:r>
              <a:rPr lang="zh-CN" altLang="en-US" sz="2800">
                <a:ea typeface="楷体_GB2312" pitchFamily="49" charset="-122"/>
              </a:rPr>
              <a:t>求极限</a:t>
            </a:r>
          </a:p>
        </p:txBody>
      </p:sp>
      <p:graphicFrame>
        <p:nvGraphicFramePr>
          <p:cNvPr id="17438" name="Object 30"/>
          <p:cNvGraphicFramePr>
            <a:graphicFrameLocks noChangeAspect="1"/>
          </p:cNvGraphicFramePr>
          <p:nvPr/>
        </p:nvGraphicFramePr>
        <p:xfrm>
          <a:off x="4724400" y="3124200"/>
          <a:ext cx="39608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name="Equation" r:id="rId25" imgW="3962160" imgH="863280" progId="Equation.3">
                  <p:embed/>
                </p:oleObj>
              </mc:Choice>
              <mc:Fallback>
                <p:oleObj name="Equation" r:id="rId25" imgW="3962160" imgH="86328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124200"/>
                        <a:ext cx="39608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511175" y="451008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>
                <a:ea typeface="楷体_GB2312" pitchFamily="49" charset="-122"/>
              </a:rPr>
              <a:t>  </a:t>
            </a:r>
            <a:r>
              <a:rPr lang="zh-CN" altLang="en-US" sz="2800">
                <a:ea typeface="楷体_GB2312" pitchFamily="49" charset="-122"/>
              </a:rPr>
              <a:t>原式</a:t>
            </a:r>
          </a:p>
        </p:txBody>
      </p:sp>
      <p:graphicFrame>
        <p:nvGraphicFramePr>
          <p:cNvPr id="17440" name="Object 32"/>
          <p:cNvGraphicFramePr>
            <a:graphicFrameLocks noChangeAspect="1"/>
          </p:cNvGraphicFramePr>
          <p:nvPr/>
        </p:nvGraphicFramePr>
        <p:xfrm>
          <a:off x="2000250" y="4605338"/>
          <a:ext cx="67151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0" name="Equation" r:id="rId27" imgW="6717960" imgH="609480" progId="Equation.3">
                  <p:embed/>
                </p:oleObj>
              </mc:Choice>
              <mc:Fallback>
                <p:oleObj name="Equation" r:id="rId27" imgW="6717960" imgH="60948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4605338"/>
                        <a:ext cx="67151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8" name="Object 40"/>
          <p:cNvGraphicFramePr>
            <a:graphicFrameLocks noChangeAspect="1"/>
          </p:cNvGraphicFramePr>
          <p:nvPr/>
        </p:nvGraphicFramePr>
        <p:xfrm>
          <a:off x="2041525" y="5410200"/>
          <a:ext cx="1536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name="Equation" r:id="rId29" imgW="1536480" imgH="850680" progId="Equation.3">
                  <p:embed/>
                </p:oleObj>
              </mc:Choice>
              <mc:Fallback>
                <p:oleObj name="Equation" r:id="rId29" imgW="1536480" imgH="85068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525" y="5410200"/>
                        <a:ext cx="1536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9" name="Object 41"/>
          <p:cNvGraphicFramePr>
            <a:graphicFrameLocks noChangeAspect="1"/>
          </p:cNvGraphicFramePr>
          <p:nvPr/>
        </p:nvGraphicFramePr>
        <p:xfrm>
          <a:off x="3571875" y="5357813"/>
          <a:ext cx="28575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2" name="Equation" r:id="rId31" imgW="1193760" imgH="393480" progId="Equation.DSMT4">
                  <p:embed/>
                </p:oleObj>
              </mc:Choice>
              <mc:Fallback>
                <p:oleObj name="Equation" r:id="rId31" imgW="1193760" imgH="39348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5357813"/>
                        <a:ext cx="285750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5572125" y="4429125"/>
            <a:ext cx="2847975" cy="1050925"/>
            <a:chOff x="3620" y="2625"/>
            <a:chExt cx="1794" cy="662"/>
          </a:xfrm>
        </p:grpSpPr>
        <p:graphicFrame>
          <p:nvGraphicFramePr>
            <p:cNvPr id="10258" name="Object 44"/>
            <p:cNvGraphicFramePr>
              <a:graphicFrameLocks noChangeAspect="1"/>
            </p:cNvGraphicFramePr>
            <p:nvPr/>
          </p:nvGraphicFramePr>
          <p:xfrm>
            <a:off x="3620" y="2625"/>
            <a:ext cx="1794" cy="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3" name="公式" r:id="rId33" imgW="1231560" imgH="419040" progId="Equation.3">
                    <p:embed/>
                  </p:oleObj>
                </mc:Choice>
                <mc:Fallback>
                  <p:oleObj name="公式" r:id="rId33" imgW="1231560" imgH="41904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0" y="2625"/>
                          <a:ext cx="1794" cy="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9" name="Object 45"/>
            <p:cNvGraphicFramePr>
              <a:graphicFrameLocks noChangeAspect="1"/>
            </p:cNvGraphicFramePr>
            <p:nvPr/>
          </p:nvGraphicFramePr>
          <p:xfrm>
            <a:off x="4806" y="2625"/>
            <a:ext cx="570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4" name="公式" r:id="rId35" imgW="393480" imgH="228600" progId="Equation.3">
                    <p:embed/>
                  </p:oleObj>
                </mc:Choice>
                <mc:Fallback>
                  <p:oleObj name="公式" r:id="rId35" imgW="393480" imgH="22860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6" y="2625"/>
                          <a:ext cx="570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Object 68"/>
          <p:cNvGraphicFramePr>
            <a:graphicFrameLocks noChangeAspect="1"/>
          </p:cNvGraphicFramePr>
          <p:nvPr/>
        </p:nvGraphicFramePr>
        <p:xfrm>
          <a:off x="3071813" y="4429125"/>
          <a:ext cx="2636837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name="Equation" r:id="rId37" imgW="1117440" imgH="393480" progId="Equation.DSMT4">
                  <p:embed/>
                </p:oleObj>
              </mc:Choice>
              <mc:Fallback>
                <p:oleObj name="Equation" r:id="rId37" imgW="1117440" imgH="393480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4429125"/>
                        <a:ext cx="2636837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3" grpId="0" autoUpdateAnimBg="0"/>
      <p:bldP spid="17432" grpId="0" autoUpdateAnimBg="0"/>
      <p:bldP spid="17435" grpId="0"/>
      <p:bldP spid="17437" grpId="0" autoUpdateAnimBg="0"/>
      <p:bldP spid="174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285750" y="272415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ea typeface="仿宋_GB2312" pitchFamily="49" charset="-122"/>
              </a:rPr>
              <a:t>例</a:t>
            </a:r>
            <a:r>
              <a:rPr lang="en-US" altLang="zh-CN" sz="2800" b="1">
                <a:solidFill>
                  <a:schemeClr val="tx2"/>
                </a:solidFill>
                <a:ea typeface="仿宋_GB2312" pitchFamily="49" charset="-122"/>
              </a:rPr>
              <a:t>7.</a:t>
            </a:r>
            <a:r>
              <a:rPr lang="en-US" altLang="zh-CN" sz="2800">
                <a:ea typeface="仿宋_GB2312" pitchFamily="49" charset="-122"/>
              </a:rPr>
              <a:t> </a:t>
            </a:r>
            <a:r>
              <a:rPr lang="zh-CN" altLang="en-US" sz="2800">
                <a:ea typeface="楷体_GB2312" pitchFamily="49" charset="-122"/>
              </a:rPr>
              <a:t>若</a:t>
            </a:r>
          </a:p>
        </p:txBody>
      </p:sp>
      <p:graphicFrame>
        <p:nvGraphicFramePr>
          <p:cNvPr id="25613" name="Object 2"/>
          <p:cNvGraphicFramePr>
            <a:graphicFrameLocks noChangeAspect="1"/>
          </p:cNvGraphicFramePr>
          <p:nvPr/>
        </p:nvGraphicFramePr>
        <p:xfrm>
          <a:off x="1428750" y="2786063"/>
          <a:ext cx="1701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Equation" r:id="rId3" imgW="1701720" imgH="406080" progId="Equation.3">
                  <p:embed/>
                </p:oleObj>
              </mc:Choice>
              <mc:Fallback>
                <p:oleObj name="Equation" r:id="rId3" imgW="1701720" imgH="4060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2786063"/>
                        <a:ext cx="1701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3048000" y="272415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时</a:t>
            </a:r>
            <a:r>
              <a:rPr lang="en-US" altLang="zh-CN" sz="2800">
                <a:ea typeface="楷体_GB2312" pitchFamily="49" charset="-122"/>
              </a:rPr>
              <a:t>, </a:t>
            </a:r>
            <a:r>
              <a:rPr lang="zh-CN" altLang="en-US" sz="2800">
                <a:ea typeface="楷体_GB2312" pitchFamily="49" charset="-122"/>
              </a:rPr>
              <a:t>恒有</a:t>
            </a:r>
          </a:p>
        </p:txBody>
      </p:sp>
      <p:graphicFrame>
        <p:nvGraphicFramePr>
          <p:cNvPr id="25615" name="Object 3"/>
          <p:cNvGraphicFramePr>
            <a:graphicFrameLocks noChangeAspect="1"/>
          </p:cNvGraphicFramePr>
          <p:nvPr/>
        </p:nvGraphicFramePr>
        <p:xfrm>
          <a:off x="4419600" y="2719388"/>
          <a:ext cx="1714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Equation" r:id="rId5" imgW="1714320" imgH="533160" progId="Equation.3">
                  <p:embed/>
                </p:oleObj>
              </mc:Choice>
              <mc:Fallback>
                <p:oleObj name="Equation" r:id="rId5" imgW="1714320" imgH="533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719388"/>
                        <a:ext cx="1714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6096000" y="2667000"/>
            <a:ext cx="8048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ea typeface="楷体_GB2312" pitchFamily="49" charset="-122"/>
              </a:rPr>
              <a:t>问</a:t>
            </a:r>
          </a:p>
        </p:txBody>
      </p:sp>
      <p:graphicFrame>
        <p:nvGraphicFramePr>
          <p:cNvPr id="25617" name="Object 4"/>
          <p:cNvGraphicFramePr>
            <a:graphicFrameLocks noChangeAspect="1"/>
          </p:cNvGraphicFramePr>
          <p:nvPr/>
        </p:nvGraphicFramePr>
        <p:xfrm>
          <a:off x="6659563" y="2794000"/>
          <a:ext cx="73183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Equation" r:id="rId7" imgW="736560" imgH="406080" progId="Equation.3">
                  <p:embed/>
                </p:oleObj>
              </mc:Choice>
              <mc:Fallback>
                <p:oleObj name="Equation" r:id="rId7" imgW="73656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2794000"/>
                        <a:ext cx="731837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8" name="Text Box 18"/>
          <p:cNvSpPr txBox="1">
            <a:spLocks noChangeArrowheads="1"/>
          </p:cNvSpPr>
          <p:nvPr/>
        </p:nvSpPr>
        <p:spPr bwMode="auto">
          <a:xfrm>
            <a:off x="7391400" y="266858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是否在</a:t>
            </a:r>
          </a:p>
        </p:txBody>
      </p:sp>
      <p:graphicFrame>
        <p:nvGraphicFramePr>
          <p:cNvPr id="25619" name="Object 5"/>
          <p:cNvGraphicFramePr>
            <a:graphicFrameLocks noChangeAspect="1"/>
          </p:cNvGraphicFramePr>
          <p:nvPr/>
        </p:nvGraphicFramePr>
        <p:xfrm>
          <a:off x="381000" y="3429000"/>
          <a:ext cx="774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Equation" r:id="rId9" imgW="774360" imgH="317160" progId="Equation.3">
                  <p:embed/>
                </p:oleObj>
              </mc:Choice>
              <mc:Fallback>
                <p:oleObj name="Equation" r:id="rId9" imgW="774360" imgH="317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429000"/>
                        <a:ext cx="774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0" name="Text Box 20"/>
          <p:cNvSpPr txBox="1">
            <a:spLocks noChangeArrowheads="1"/>
          </p:cNvSpPr>
          <p:nvPr/>
        </p:nvSpPr>
        <p:spPr bwMode="auto">
          <a:xfrm>
            <a:off x="1143000" y="329088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可导</a:t>
            </a:r>
            <a:r>
              <a:rPr lang="en-US" altLang="zh-CN" sz="2800">
                <a:ea typeface="楷体_GB2312" pitchFamily="49" charset="-122"/>
              </a:rPr>
              <a:t>?</a:t>
            </a:r>
          </a:p>
        </p:txBody>
      </p:sp>
      <p:sp>
        <p:nvSpPr>
          <p:cNvPr id="25621" name="Text Box 21"/>
          <p:cNvSpPr txBox="1">
            <a:spLocks noChangeArrowheads="1"/>
          </p:cNvSpPr>
          <p:nvPr/>
        </p:nvSpPr>
        <p:spPr bwMode="auto">
          <a:xfrm>
            <a:off x="539750" y="3868738"/>
            <a:ext cx="1974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ea typeface="仿宋_GB2312" pitchFamily="49" charset="-122"/>
              </a:rPr>
              <a:t>解</a:t>
            </a:r>
            <a:r>
              <a:rPr lang="en-US" altLang="zh-CN" sz="2800" b="1">
                <a:solidFill>
                  <a:schemeClr val="tx2"/>
                </a:solidFill>
                <a:ea typeface="仿宋_GB2312" pitchFamily="49" charset="-122"/>
              </a:rPr>
              <a:t>:</a:t>
            </a:r>
            <a:r>
              <a:rPr lang="zh-CN" altLang="en-US" sz="2800">
                <a:ea typeface="楷体_GB2312" pitchFamily="49" charset="-122"/>
              </a:rPr>
              <a:t>由题设</a:t>
            </a:r>
          </a:p>
        </p:txBody>
      </p:sp>
      <p:graphicFrame>
        <p:nvGraphicFramePr>
          <p:cNvPr id="25623" name="Object 6"/>
          <p:cNvGraphicFramePr>
            <a:graphicFrameLocks noChangeAspect="1"/>
          </p:cNvGraphicFramePr>
          <p:nvPr/>
        </p:nvGraphicFramePr>
        <p:xfrm>
          <a:off x="2101850" y="3943350"/>
          <a:ext cx="1231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Equation" r:id="rId11" imgW="1231560" imgH="393480" progId="Equation.3">
                  <p:embed/>
                </p:oleObj>
              </mc:Choice>
              <mc:Fallback>
                <p:oleObj name="Equation" r:id="rId11" imgW="123156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3943350"/>
                        <a:ext cx="1231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5" name="Object 7"/>
          <p:cNvGraphicFramePr>
            <a:graphicFrameLocks noChangeAspect="1"/>
          </p:cNvGraphicFramePr>
          <p:nvPr/>
        </p:nvGraphicFramePr>
        <p:xfrm>
          <a:off x="2111375" y="4419600"/>
          <a:ext cx="2006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Equation" r:id="rId13" imgW="2006280" imgH="914400" progId="Equation.3">
                  <p:embed/>
                </p:oleObj>
              </mc:Choice>
              <mc:Fallback>
                <p:oleObj name="Equation" r:id="rId13" imgW="2006280" imgH="914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75" y="4419600"/>
                        <a:ext cx="2006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6" name="Object 8"/>
          <p:cNvGraphicFramePr>
            <a:graphicFrameLocks noChangeAspect="1"/>
          </p:cNvGraphicFramePr>
          <p:nvPr/>
        </p:nvGraphicFramePr>
        <p:xfrm>
          <a:off x="4191000" y="4605338"/>
          <a:ext cx="723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Equation" r:id="rId15" imgW="723600" imgH="469800" progId="Equation.3">
                  <p:embed/>
                </p:oleObj>
              </mc:Choice>
              <mc:Fallback>
                <p:oleObj name="Equation" r:id="rId15" imgW="723600" imgH="469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605338"/>
                        <a:ext cx="723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7" name="Object 9"/>
          <p:cNvGraphicFramePr>
            <a:graphicFrameLocks noChangeAspect="1"/>
          </p:cNvGraphicFramePr>
          <p:nvPr/>
        </p:nvGraphicFramePr>
        <p:xfrm>
          <a:off x="1524000" y="46482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Equation" r:id="rId17" imgW="495000" imgH="317160" progId="Equation.3">
                  <p:embed/>
                </p:oleObj>
              </mc:Choice>
              <mc:Fallback>
                <p:oleObj name="Equation" r:id="rId17" imgW="495000" imgH="3171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648200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8" name="Text Box 28"/>
          <p:cNvSpPr txBox="1">
            <a:spLocks noChangeArrowheads="1"/>
          </p:cNvSpPr>
          <p:nvPr/>
        </p:nvSpPr>
        <p:spPr bwMode="auto">
          <a:xfrm>
            <a:off x="228600" y="55753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ea typeface="楷体_GB2312" pitchFamily="49" charset="-122"/>
              </a:rPr>
              <a:t>由</a:t>
            </a:r>
            <a:r>
              <a:rPr lang="zh-CN" altLang="en-US" sz="2800" dirty="0" smtClean="0">
                <a:ea typeface="楷体_GB2312" pitchFamily="49" charset="-122"/>
              </a:rPr>
              <a:t>夹挤准则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5629" name="Object 10"/>
          <p:cNvGraphicFramePr>
            <a:graphicFrameLocks noChangeAspect="1"/>
          </p:cNvGraphicFramePr>
          <p:nvPr/>
        </p:nvGraphicFramePr>
        <p:xfrm>
          <a:off x="2197100" y="5486400"/>
          <a:ext cx="2374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Equation" r:id="rId19" imgW="2374560" imgH="850680" progId="Equation.3">
                  <p:embed/>
                </p:oleObj>
              </mc:Choice>
              <mc:Fallback>
                <p:oleObj name="Equation" r:id="rId19" imgW="2374560" imgH="8506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5486400"/>
                        <a:ext cx="2374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0" name="Object 11"/>
          <p:cNvGraphicFramePr>
            <a:graphicFrameLocks noChangeAspect="1"/>
          </p:cNvGraphicFramePr>
          <p:nvPr/>
        </p:nvGraphicFramePr>
        <p:xfrm>
          <a:off x="4648200" y="5665788"/>
          <a:ext cx="60325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Equation" r:id="rId21" imgW="241200" imgH="177480" progId="Equation.3">
                  <p:embed/>
                </p:oleObj>
              </mc:Choice>
              <mc:Fallback>
                <p:oleObj name="Equation" r:id="rId21" imgW="241200" imgH="177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665788"/>
                        <a:ext cx="60325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31" name="Text Box 31"/>
          <p:cNvSpPr txBox="1">
            <a:spLocks noChangeArrowheads="1"/>
          </p:cNvSpPr>
          <p:nvPr/>
        </p:nvSpPr>
        <p:spPr bwMode="auto">
          <a:xfrm>
            <a:off x="5943600" y="4225925"/>
            <a:ext cx="8048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故</a:t>
            </a:r>
          </a:p>
        </p:txBody>
      </p:sp>
      <p:graphicFrame>
        <p:nvGraphicFramePr>
          <p:cNvPr id="25632" name="Object 12"/>
          <p:cNvGraphicFramePr>
            <a:graphicFrameLocks noChangeAspect="1"/>
          </p:cNvGraphicFramePr>
          <p:nvPr/>
        </p:nvGraphicFramePr>
        <p:xfrm>
          <a:off x="6426200" y="4318000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Equation" r:id="rId23" imgW="736560" imgH="406080" progId="Equation.3">
                  <p:embed/>
                </p:oleObj>
              </mc:Choice>
              <mc:Fallback>
                <p:oleObj name="Equation" r:id="rId23" imgW="736560" imgH="406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6200" y="4318000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33" name="Text Box 33"/>
          <p:cNvSpPr txBox="1">
            <a:spLocks noChangeArrowheads="1"/>
          </p:cNvSpPr>
          <p:nvPr/>
        </p:nvSpPr>
        <p:spPr bwMode="auto">
          <a:xfrm>
            <a:off x="7162800" y="42052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在</a:t>
            </a:r>
          </a:p>
        </p:txBody>
      </p:sp>
      <p:graphicFrame>
        <p:nvGraphicFramePr>
          <p:cNvPr id="25634" name="Object 13"/>
          <p:cNvGraphicFramePr>
            <a:graphicFrameLocks noChangeAspect="1"/>
          </p:cNvGraphicFramePr>
          <p:nvPr/>
        </p:nvGraphicFramePr>
        <p:xfrm>
          <a:off x="7696200" y="4343400"/>
          <a:ext cx="774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Equation" r:id="rId25" imgW="774360" imgH="317160" progId="Equation.3">
                  <p:embed/>
                </p:oleObj>
              </mc:Choice>
              <mc:Fallback>
                <p:oleObj name="Equation" r:id="rId25" imgW="774360" imgH="3171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4343400"/>
                        <a:ext cx="774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35" name="Text Box 35"/>
          <p:cNvSpPr txBox="1">
            <a:spLocks noChangeArrowheads="1"/>
          </p:cNvSpPr>
          <p:nvPr/>
        </p:nvSpPr>
        <p:spPr bwMode="auto">
          <a:xfrm>
            <a:off x="5946775" y="4805363"/>
            <a:ext cx="1673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可导</a:t>
            </a:r>
            <a:r>
              <a:rPr lang="en-US" altLang="zh-CN" sz="2800">
                <a:ea typeface="楷体_GB2312" pitchFamily="49" charset="-122"/>
              </a:rPr>
              <a:t>, </a:t>
            </a:r>
            <a:r>
              <a:rPr lang="zh-CN" altLang="en-US" sz="2800">
                <a:ea typeface="楷体_GB2312" pitchFamily="49" charset="-122"/>
              </a:rPr>
              <a:t>且</a:t>
            </a:r>
          </a:p>
        </p:txBody>
      </p:sp>
      <p:graphicFrame>
        <p:nvGraphicFramePr>
          <p:cNvPr id="25636" name="Object 14"/>
          <p:cNvGraphicFramePr>
            <a:graphicFrameLocks noChangeAspect="1"/>
          </p:cNvGraphicFramePr>
          <p:nvPr/>
        </p:nvGraphicFramePr>
        <p:xfrm>
          <a:off x="6553200" y="5410200"/>
          <a:ext cx="1358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Equation" r:id="rId27" imgW="1358640" imgH="419040" progId="Equation.3">
                  <p:embed/>
                </p:oleObj>
              </mc:Choice>
              <mc:Fallback>
                <p:oleObj name="Equation" r:id="rId27" imgW="1358640" imgH="4190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358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37" name="Line 37"/>
          <p:cNvSpPr>
            <a:spLocks noChangeShapeType="1"/>
          </p:cNvSpPr>
          <p:nvPr/>
        </p:nvSpPr>
        <p:spPr bwMode="auto">
          <a:xfrm>
            <a:off x="5638800" y="4038600"/>
            <a:ext cx="0" cy="2286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5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2" grpId="0" autoUpdateAnimBg="0"/>
      <p:bldP spid="25614" grpId="0" autoUpdateAnimBg="0"/>
      <p:bldP spid="25616" grpId="0" autoUpdateAnimBg="0"/>
      <p:bldP spid="25618" grpId="0" autoUpdateAnimBg="0"/>
      <p:bldP spid="25620" grpId="0" autoUpdateAnimBg="0"/>
      <p:bldP spid="25621" grpId="0" autoUpdateAnimBg="0"/>
      <p:bldP spid="25628" grpId="0" autoUpdateAnimBg="0"/>
      <p:bldP spid="25631" grpId="0" autoUpdateAnimBg="0"/>
      <p:bldP spid="25633" grpId="0" autoUpdateAnimBg="0"/>
      <p:bldP spid="25635" grpId="0" autoUpdateAnimBg="0"/>
      <p:bldP spid="256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1625600" y="838200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0" name="Equation" r:id="rId3" imgW="736560" imgH="406080" progId="Equation.3">
                  <p:embed/>
                </p:oleObj>
              </mc:Choice>
              <mc:Fallback>
                <p:oleObj name="Equation" r:id="rId3" imgW="736560" imgH="4060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838200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0" name="Text Box 3"/>
          <p:cNvSpPr txBox="1">
            <a:spLocks noChangeArrowheads="1"/>
          </p:cNvSpPr>
          <p:nvPr/>
        </p:nvSpPr>
        <p:spPr bwMode="auto">
          <a:xfrm>
            <a:off x="2362200" y="75565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在 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3122613" y="776288"/>
          <a:ext cx="29686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1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2613" y="776288"/>
                        <a:ext cx="296862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1" name="Text Box 5"/>
          <p:cNvSpPr txBox="1">
            <a:spLocks noChangeArrowheads="1"/>
          </p:cNvSpPr>
          <p:nvPr/>
        </p:nvSpPr>
        <p:spPr bwMode="auto">
          <a:xfrm>
            <a:off x="3657600" y="719138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处连续</a:t>
            </a:r>
            <a:r>
              <a:rPr lang="en-US" altLang="zh-CN" sz="2800">
                <a:ea typeface="楷体_GB2312" pitchFamily="49" charset="-122"/>
              </a:rPr>
              <a:t>, </a:t>
            </a:r>
            <a:r>
              <a:rPr lang="zh-CN" altLang="en-US" sz="2800">
                <a:ea typeface="楷体_GB2312" pitchFamily="49" charset="-122"/>
              </a:rPr>
              <a:t>且</a:t>
            </a: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5334000" y="596900"/>
          <a:ext cx="1447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2" name="Equation" r:id="rId7" imgW="1447560" imgH="850680" progId="Equation.3">
                  <p:embed/>
                </p:oleObj>
              </mc:Choice>
              <mc:Fallback>
                <p:oleObj name="Equation" r:id="rId7" imgW="1447560" imgH="8506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96900"/>
                        <a:ext cx="1447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2" name="Text Box 7"/>
          <p:cNvSpPr txBox="1">
            <a:spLocks noChangeArrowheads="1"/>
          </p:cNvSpPr>
          <p:nvPr/>
        </p:nvSpPr>
        <p:spPr bwMode="auto">
          <a:xfrm>
            <a:off x="6877050" y="692150"/>
            <a:ext cx="14398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存在，</a:t>
            </a:r>
          </a:p>
        </p:txBody>
      </p:sp>
      <p:sp>
        <p:nvSpPr>
          <p:cNvPr id="12313" name="Text Box 8"/>
          <p:cNvSpPr txBox="1">
            <a:spLocks noChangeArrowheads="1"/>
          </p:cNvSpPr>
          <p:nvPr/>
        </p:nvSpPr>
        <p:spPr bwMode="auto">
          <a:xfrm>
            <a:off x="7772400" y="71913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证明</a:t>
            </a:r>
            <a:r>
              <a:rPr lang="en-US" altLang="zh-CN" sz="2800">
                <a:ea typeface="楷体_GB2312" pitchFamily="49" charset="-122"/>
              </a:rPr>
              <a:t>:</a:t>
            </a:r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628650" y="1612900"/>
          <a:ext cx="657225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3" name="Equation" r:id="rId9" imgW="114120" imgH="177480" progId="Equation.DSMT4">
                  <p:embed/>
                </p:oleObj>
              </mc:Choice>
              <mc:Fallback>
                <p:oleObj name="Equation" r:id="rId9" imgW="114120" imgH="177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1612900"/>
                        <a:ext cx="657225" cy="24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4" name="Text Box 10"/>
          <p:cNvSpPr txBox="1">
            <a:spLocks noChangeArrowheads="1"/>
          </p:cNvSpPr>
          <p:nvPr/>
        </p:nvSpPr>
        <p:spPr bwMode="auto">
          <a:xfrm>
            <a:off x="1000125" y="142875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在</a:t>
            </a:r>
          </a:p>
        </p:txBody>
      </p:sp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1511300" y="1524000"/>
          <a:ext cx="774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4" name="Equation" r:id="rId11" imgW="774360" imgH="317160" progId="Equation.3">
                  <p:embed/>
                </p:oleObj>
              </mc:Choice>
              <mc:Fallback>
                <p:oleObj name="Equation" r:id="rId11" imgW="774360" imgH="317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1524000"/>
                        <a:ext cx="774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5" name="Text Box 12"/>
          <p:cNvSpPr txBox="1">
            <a:spLocks noChangeArrowheads="1"/>
          </p:cNvSpPr>
          <p:nvPr/>
        </p:nvSpPr>
        <p:spPr bwMode="auto">
          <a:xfrm>
            <a:off x="2286000" y="140493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处可导</a:t>
            </a:r>
            <a:r>
              <a:rPr lang="en-US" altLang="zh-CN" sz="2800">
                <a:ea typeface="楷体_GB2312" pitchFamily="49" charset="-122"/>
              </a:rPr>
              <a:t>.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555625" y="2289175"/>
            <a:ext cx="1730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证：因为</a:t>
            </a:r>
          </a:p>
        </p:txBody>
      </p:sp>
      <p:graphicFrame>
        <p:nvGraphicFramePr>
          <p:cNvPr id="31758" name="Object 7"/>
          <p:cNvGraphicFramePr>
            <a:graphicFrameLocks noChangeAspect="1"/>
          </p:cNvGraphicFramePr>
          <p:nvPr/>
        </p:nvGraphicFramePr>
        <p:xfrm>
          <a:off x="2057400" y="2133600"/>
          <a:ext cx="1447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5" name="Equation" r:id="rId13" imgW="1447560" imgH="850680" progId="Equation.3">
                  <p:embed/>
                </p:oleObj>
              </mc:Choice>
              <mc:Fallback>
                <p:oleObj name="Equation" r:id="rId13" imgW="1447560" imgH="8506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133600"/>
                        <a:ext cx="1447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3505200" y="2289175"/>
            <a:ext cx="1571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存在，</a:t>
            </a:r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4419600" y="2257425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则有</a:t>
            </a:r>
          </a:p>
        </p:txBody>
      </p:sp>
      <p:graphicFrame>
        <p:nvGraphicFramePr>
          <p:cNvPr id="31761" name="Object 8"/>
          <p:cNvGraphicFramePr>
            <a:graphicFrameLocks noChangeAspect="1"/>
          </p:cNvGraphicFramePr>
          <p:nvPr/>
        </p:nvGraphicFramePr>
        <p:xfrm>
          <a:off x="5194300" y="2286000"/>
          <a:ext cx="1968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6" name="Equation" r:id="rId15" imgW="1968480" imgH="609480" progId="Equation.3">
                  <p:embed/>
                </p:oleObj>
              </mc:Choice>
              <mc:Fallback>
                <p:oleObj name="Equation" r:id="rId15" imgW="1968480" imgH="609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4300" y="2286000"/>
                        <a:ext cx="19685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15950" y="3224213"/>
            <a:ext cx="3886200" cy="531812"/>
            <a:chOff x="388" y="2031"/>
            <a:chExt cx="2448" cy="335"/>
          </a:xfrm>
        </p:grpSpPr>
        <p:sp>
          <p:nvSpPr>
            <p:cNvPr id="12326" name="Text Box 19"/>
            <p:cNvSpPr txBox="1">
              <a:spLocks noChangeArrowheads="1"/>
            </p:cNvSpPr>
            <p:nvPr/>
          </p:nvSpPr>
          <p:spPr bwMode="auto">
            <a:xfrm>
              <a:off x="388" y="2031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ea typeface="楷体_GB2312" pitchFamily="49" charset="-122"/>
                </a:rPr>
                <a:t>又</a:t>
              </a:r>
            </a:p>
          </p:txBody>
        </p:sp>
        <p:graphicFrame>
          <p:nvGraphicFramePr>
            <p:cNvPr id="12303" name="Object 15"/>
            <p:cNvGraphicFramePr>
              <a:graphicFrameLocks noChangeAspect="1"/>
            </p:cNvGraphicFramePr>
            <p:nvPr/>
          </p:nvGraphicFramePr>
          <p:xfrm>
            <a:off x="690" y="2096"/>
            <a:ext cx="46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7" name="Equation" r:id="rId17" imgW="736560" imgH="406080" progId="Equation.3">
                    <p:embed/>
                  </p:oleObj>
                </mc:Choice>
                <mc:Fallback>
                  <p:oleObj name="Equation" r:id="rId17" imgW="736560" imgH="40608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0" y="2096"/>
                          <a:ext cx="46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21"/>
            <p:cNvGrpSpPr>
              <a:grpSpLocks/>
            </p:cNvGrpSpPr>
            <p:nvPr/>
          </p:nvGrpSpPr>
          <p:grpSpPr bwMode="auto">
            <a:xfrm>
              <a:off x="1108" y="2033"/>
              <a:ext cx="1728" cy="333"/>
              <a:chOff x="1104" y="2140"/>
              <a:chExt cx="1728" cy="333"/>
            </a:xfrm>
          </p:grpSpPr>
          <p:sp>
            <p:nvSpPr>
              <p:cNvPr id="4" name="Text Box 22"/>
              <p:cNvSpPr txBox="1">
                <a:spLocks noChangeArrowheads="1"/>
              </p:cNvSpPr>
              <p:nvPr/>
            </p:nvSpPr>
            <p:spPr bwMode="auto">
              <a:xfrm>
                <a:off x="1104" y="2140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>
                    <a:ea typeface="楷体_GB2312" pitchFamily="49" charset="-122"/>
                  </a:rPr>
                  <a:t>在</a:t>
                </a:r>
              </a:p>
            </p:txBody>
          </p:sp>
          <p:graphicFrame>
            <p:nvGraphicFramePr>
              <p:cNvPr id="12304" name="Object 16"/>
              <p:cNvGraphicFramePr>
                <a:graphicFrameLocks noChangeAspect="1"/>
              </p:cNvGraphicFramePr>
              <p:nvPr/>
            </p:nvGraphicFramePr>
            <p:xfrm>
              <a:off x="1589" y="2165"/>
              <a:ext cx="187" cy="2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38" name="Equation" r:id="rId19" imgW="114120" imgH="177480" progId="Equation.DSMT4">
                      <p:embed/>
                    </p:oleObj>
                  </mc:Choice>
                  <mc:Fallback>
                    <p:oleObj name="Equation" r:id="rId19" imgW="114120" imgH="177480" progId="Equation.DSMT4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89" y="2165"/>
                            <a:ext cx="187" cy="2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" name="Text Box 24"/>
              <p:cNvSpPr txBox="1">
                <a:spLocks noChangeArrowheads="1"/>
              </p:cNvSpPr>
              <p:nvPr/>
            </p:nvSpPr>
            <p:spPr bwMode="auto">
              <a:xfrm>
                <a:off x="1920" y="2146"/>
                <a:ext cx="91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>
                    <a:ea typeface="楷体_GB2312" pitchFamily="49" charset="-122"/>
                  </a:rPr>
                  <a:t>处连续</a:t>
                </a:r>
                <a:r>
                  <a:rPr lang="en-US" altLang="zh-CN" sz="2800">
                    <a:ea typeface="楷体_GB2312" pitchFamily="49" charset="-122"/>
                  </a:rPr>
                  <a:t>,</a:t>
                </a:r>
              </a:p>
            </p:txBody>
          </p:sp>
        </p:grpSp>
      </p:grpSp>
      <p:graphicFrame>
        <p:nvGraphicFramePr>
          <p:cNvPr id="31769" name="Object 9"/>
          <p:cNvGraphicFramePr>
            <a:graphicFrameLocks noChangeAspect="1"/>
          </p:cNvGraphicFramePr>
          <p:nvPr/>
        </p:nvGraphicFramePr>
        <p:xfrm>
          <a:off x="4813300" y="3276600"/>
          <a:ext cx="1282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9" name="Equation" r:id="rId20" imgW="1282680" imgH="406080" progId="Equation.3">
                  <p:embed/>
                </p:oleObj>
              </mc:Choice>
              <mc:Fallback>
                <p:oleObj name="Equation" r:id="rId20" imgW="1282680" imgH="406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3300" y="3276600"/>
                        <a:ext cx="1282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539750" y="4130675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所以</a:t>
            </a:r>
          </a:p>
        </p:txBody>
      </p:sp>
      <p:graphicFrame>
        <p:nvGraphicFramePr>
          <p:cNvPr id="31771" name="Object 10"/>
          <p:cNvGraphicFramePr>
            <a:graphicFrameLocks noChangeAspect="1"/>
          </p:cNvGraphicFramePr>
          <p:nvPr/>
        </p:nvGraphicFramePr>
        <p:xfrm>
          <a:off x="2644775" y="42418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0" name="Equation" r:id="rId22" imgW="114120" imgH="177480" progId="Equation.DSMT4">
                  <p:embed/>
                </p:oleObj>
              </mc:Choice>
              <mc:Fallback>
                <p:oleObj name="Equation" r:id="rId22" imgW="114120" imgH="1774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4775" y="4241800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2" name="Text Box 28"/>
          <p:cNvSpPr txBox="1">
            <a:spLocks noChangeArrowheads="1"/>
          </p:cNvSpPr>
          <p:nvPr/>
        </p:nvSpPr>
        <p:spPr bwMode="auto">
          <a:xfrm>
            <a:off x="539750" y="4994275"/>
            <a:ext cx="674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即</a:t>
            </a:r>
          </a:p>
        </p:txBody>
      </p:sp>
      <p:graphicFrame>
        <p:nvGraphicFramePr>
          <p:cNvPr id="31773" name="Object 11"/>
          <p:cNvGraphicFramePr>
            <a:graphicFrameLocks noChangeAspect="1"/>
          </p:cNvGraphicFramePr>
          <p:nvPr/>
        </p:nvGraphicFramePr>
        <p:xfrm>
          <a:off x="1981200" y="5105400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1" name="Equation" r:id="rId23" imgW="736560" imgH="406080" progId="Equation.3">
                  <p:embed/>
                </p:oleObj>
              </mc:Choice>
              <mc:Fallback>
                <p:oleObj name="Equation" r:id="rId23" imgW="736560" imgH="406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105400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4" name="Text Box 30"/>
          <p:cNvSpPr txBox="1">
            <a:spLocks noChangeArrowheads="1"/>
          </p:cNvSpPr>
          <p:nvPr/>
        </p:nvSpPr>
        <p:spPr bwMode="auto">
          <a:xfrm>
            <a:off x="2725738" y="4991100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在</a:t>
            </a:r>
          </a:p>
        </p:txBody>
      </p:sp>
      <p:graphicFrame>
        <p:nvGraphicFramePr>
          <p:cNvPr id="31775" name="Object 12"/>
          <p:cNvGraphicFramePr>
            <a:graphicFrameLocks noChangeAspect="1"/>
          </p:cNvGraphicFramePr>
          <p:nvPr/>
        </p:nvGraphicFramePr>
        <p:xfrm>
          <a:off x="3263900" y="5105400"/>
          <a:ext cx="774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2" name="Equation" r:id="rId25" imgW="774360" imgH="317160" progId="Equation.3">
                  <p:embed/>
                </p:oleObj>
              </mc:Choice>
              <mc:Fallback>
                <p:oleObj name="Equation" r:id="rId25" imgW="774360" imgH="3171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5105400"/>
                        <a:ext cx="774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6" name="Text Box 32"/>
          <p:cNvSpPr txBox="1">
            <a:spLocks noChangeArrowheads="1"/>
          </p:cNvSpPr>
          <p:nvPr/>
        </p:nvSpPr>
        <p:spPr bwMode="auto">
          <a:xfrm>
            <a:off x="4021138" y="499110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处可导</a:t>
            </a:r>
            <a:r>
              <a:rPr lang="en-US" altLang="zh-CN" sz="2800">
                <a:ea typeface="楷体_GB2312" pitchFamily="49" charset="-122"/>
              </a:rPr>
              <a:t>.</a:t>
            </a:r>
          </a:p>
        </p:txBody>
      </p:sp>
      <p:sp>
        <p:nvSpPr>
          <p:cNvPr id="12324" name="Rectangle 33"/>
          <p:cNvSpPr>
            <a:spLocks noGrp="1" noChangeArrowheads="1"/>
          </p:cNvSpPr>
          <p:nvPr>
            <p:ph type="title"/>
          </p:nvPr>
        </p:nvSpPr>
        <p:spPr>
          <a:xfrm>
            <a:off x="142875" y="714375"/>
            <a:ext cx="1651000" cy="568325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8.  </a:t>
            </a:r>
            <a:r>
              <a:rPr lang="zh-CN" altLang="en-US" sz="2800" smtClean="0">
                <a:ea typeface="楷体_GB2312" pitchFamily="49" charset="-122"/>
              </a:rPr>
              <a:t>设</a:t>
            </a:r>
          </a:p>
        </p:txBody>
      </p:sp>
      <p:graphicFrame>
        <p:nvGraphicFramePr>
          <p:cNvPr id="31778" name="Object 13"/>
          <p:cNvGraphicFramePr>
            <a:graphicFrameLocks noChangeAspect="1"/>
          </p:cNvGraphicFramePr>
          <p:nvPr/>
        </p:nvGraphicFramePr>
        <p:xfrm>
          <a:off x="3644900" y="3911600"/>
          <a:ext cx="2374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3" name="Equation" r:id="rId27" imgW="2374560" imgH="850680" progId="Equation.3">
                  <p:embed/>
                </p:oleObj>
              </mc:Choice>
              <mc:Fallback>
                <p:oleObj name="Equation" r:id="rId27" imgW="2374560" imgH="8506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900" y="3911600"/>
                        <a:ext cx="2374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9" name="Object 14"/>
          <p:cNvGraphicFramePr>
            <a:graphicFrameLocks noChangeAspect="1"/>
          </p:cNvGraphicFramePr>
          <p:nvPr/>
        </p:nvGraphicFramePr>
        <p:xfrm>
          <a:off x="6629400" y="423545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4" name="Equation" r:id="rId29" imgW="114120" imgH="177480" progId="Equation.DSMT4">
                  <p:embed/>
                </p:oleObj>
              </mc:Choice>
              <mc:Fallback>
                <p:oleObj name="Equation" r:id="rId29" imgW="114120" imgH="1774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235450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80" name="Text Box 36"/>
          <p:cNvSpPr txBox="1">
            <a:spLocks noChangeArrowheads="1"/>
          </p:cNvSpPr>
          <p:nvPr/>
        </p:nvSpPr>
        <p:spPr bwMode="auto">
          <a:xfrm>
            <a:off x="4302125" y="32004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ea typeface="楷体_GB2312" pitchFamily="49" charset="-122"/>
              </a:rPr>
              <a:t>故</a:t>
            </a:r>
          </a:p>
        </p:txBody>
      </p:sp>
      <p:graphicFrame>
        <p:nvGraphicFramePr>
          <p:cNvPr id="12305" name="Object 37"/>
          <p:cNvGraphicFramePr>
            <a:graphicFrameLocks noChangeAspect="1"/>
          </p:cNvGraphicFramePr>
          <p:nvPr/>
        </p:nvGraphicFramePr>
        <p:xfrm>
          <a:off x="2786063" y="714375"/>
          <a:ext cx="92868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5" name="Equation" r:id="rId30" imgW="355320" imgH="177480" progId="Equation.DSMT4">
                  <p:embed/>
                </p:oleObj>
              </mc:Choice>
              <mc:Fallback>
                <p:oleObj name="Equation" r:id="rId30" imgW="355320" imgH="17748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714375"/>
                        <a:ext cx="928687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7" name="Object 39"/>
          <p:cNvGraphicFramePr>
            <a:graphicFrameLocks noChangeAspect="1"/>
          </p:cNvGraphicFramePr>
          <p:nvPr/>
        </p:nvGraphicFramePr>
        <p:xfrm>
          <a:off x="2214563" y="3214688"/>
          <a:ext cx="10001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6" name="Equation" r:id="rId32" imgW="355320" imgH="177480" progId="Equation.DSMT4">
                  <p:embed/>
                </p:oleObj>
              </mc:Choice>
              <mc:Fallback>
                <p:oleObj name="Equation" r:id="rId32" imgW="355320" imgH="17748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3214688"/>
                        <a:ext cx="100012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8" name="Object 40"/>
          <p:cNvGraphicFramePr>
            <a:graphicFrameLocks noChangeAspect="1"/>
          </p:cNvGraphicFramePr>
          <p:nvPr/>
        </p:nvGraphicFramePr>
        <p:xfrm>
          <a:off x="1785938" y="3857625"/>
          <a:ext cx="1766887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7" name="Equation" r:id="rId34" imgW="749160" imgH="393480" progId="Equation.DSMT4">
                  <p:embed/>
                </p:oleObj>
              </mc:Choice>
              <mc:Fallback>
                <p:oleObj name="Equation" r:id="rId34" imgW="749160" imgH="39348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3857625"/>
                        <a:ext cx="1766887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9" name="Object 41"/>
          <p:cNvGraphicFramePr>
            <a:graphicFrameLocks noChangeAspect="1"/>
          </p:cNvGraphicFramePr>
          <p:nvPr/>
        </p:nvGraphicFramePr>
        <p:xfrm>
          <a:off x="6143625" y="4143375"/>
          <a:ext cx="11874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8" name="Equation" r:id="rId36" imgW="482400" imgH="203040" progId="Equation.DSMT4">
                  <p:embed/>
                </p:oleObj>
              </mc:Choice>
              <mc:Fallback>
                <p:oleObj name="Equation" r:id="rId36" imgW="482400" imgH="20304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25" y="4143375"/>
                        <a:ext cx="118745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9" name="Object 42"/>
          <p:cNvGraphicFramePr>
            <a:graphicFrameLocks noChangeAspect="1"/>
          </p:cNvGraphicFramePr>
          <p:nvPr/>
        </p:nvGraphicFramePr>
        <p:xfrm>
          <a:off x="357188" y="1500188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9" name="Equation" r:id="rId38" imgW="736560" imgH="406080" progId="Equation.3">
                  <p:embed/>
                </p:oleObj>
              </mc:Choice>
              <mc:Fallback>
                <p:oleObj name="Equation" r:id="rId38" imgW="736560" imgH="40608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1500188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1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1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1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7" grpId="0" autoUpdateAnimBg="0"/>
      <p:bldP spid="31759" grpId="0" build="p" autoUpdateAnimBg="0" advAuto="0"/>
      <p:bldP spid="31760" grpId="0" build="p" autoUpdateAnimBg="0"/>
      <p:bldP spid="31770" grpId="0" autoUpdateAnimBg="0"/>
      <p:bldP spid="31772" grpId="0" build="p" autoUpdateAnimBg="0"/>
      <p:bldP spid="31774" grpId="0" build="p" autoUpdateAnimBg="0" advAuto="0"/>
      <p:bldP spid="31776" grpId="0" build="p" autoUpdateAnimBg="0" advAuto="0"/>
      <p:bldP spid="31780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4191000" cy="6096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ea typeface="楷体_GB2312" pitchFamily="49" charset="-122"/>
              </a:rPr>
              <a:t>三、 导数的几何意义</a:t>
            </a:r>
          </a:p>
        </p:txBody>
      </p:sp>
      <p:grpSp>
        <p:nvGrpSpPr>
          <p:cNvPr id="13355" name="Group 3"/>
          <p:cNvGrpSpPr>
            <a:grpSpLocks/>
          </p:cNvGrpSpPr>
          <p:nvPr/>
        </p:nvGrpSpPr>
        <p:grpSpPr bwMode="auto">
          <a:xfrm>
            <a:off x="179388" y="838200"/>
            <a:ext cx="6831012" cy="542925"/>
            <a:chOff x="113" y="398"/>
            <a:chExt cx="4303" cy="342"/>
          </a:xfrm>
        </p:grpSpPr>
        <p:sp>
          <p:nvSpPr>
            <p:cNvPr id="13398" name="Text Box 4"/>
            <p:cNvSpPr txBox="1">
              <a:spLocks noChangeArrowheads="1"/>
            </p:cNvSpPr>
            <p:nvPr/>
          </p:nvSpPr>
          <p:spPr bwMode="auto">
            <a:xfrm>
              <a:off x="113" y="399"/>
              <a:ext cx="8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ea typeface="楷体_GB2312" pitchFamily="49" charset="-122"/>
                </a:rPr>
                <a:t>曲线</a:t>
              </a:r>
            </a:p>
          </p:txBody>
        </p:sp>
        <p:graphicFrame>
          <p:nvGraphicFramePr>
            <p:cNvPr id="13352" name="Object 5"/>
            <p:cNvGraphicFramePr>
              <a:graphicFrameLocks noChangeAspect="1"/>
            </p:cNvGraphicFramePr>
            <p:nvPr/>
          </p:nvGraphicFramePr>
          <p:xfrm>
            <a:off x="966" y="460"/>
            <a:ext cx="179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01" name="Equation" r:id="rId3" imgW="114120" imgH="177480" progId="Equation.DSMT4">
                    <p:embed/>
                  </p:oleObj>
                </mc:Choice>
                <mc:Fallback>
                  <p:oleObj name="Equation" r:id="rId3" imgW="114120" imgH="1774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6" y="460"/>
                          <a:ext cx="179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99" name="Text Box 6"/>
            <p:cNvSpPr txBox="1">
              <a:spLocks noChangeArrowheads="1"/>
            </p:cNvSpPr>
            <p:nvPr/>
          </p:nvSpPr>
          <p:spPr bwMode="auto">
            <a:xfrm>
              <a:off x="1407" y="398"/>
              <a:ext cx="7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ea typeface="楷体_GB2312" pitchFamily="49" charset="-122"/>
                </a:rPr>
                <a:t>在点</a:t>
              </a:r>
            </a:p>
          </p:txBody>
        </p:sp>
        <p:graphicFrame>
          <p:nvGraphicFramePr>
            <p:cNvPr id="13353" name="Object 7"/>
            <p:cNvGraphicFramePr>
              <a:graphicFrameLocks noChangeAspect="1"/>
            </p:cNvGraphicFramePr>
            <p:nvPr/>
          </p:nvGraphicFramePr>
          <p:xfrm>
            <a:off x="2249" y="450"/>
            <a:ext cx="18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02" name="Equation" r:id="rId5" imgW="114120" imgH="177480" progId="Equation.DSMT4">
                    <p:embed/>
                  </p:oleObj>
                </mc:Choice>
                <mc:Fallback>
                  <p:oleObj name="Equation" r:id="rId5" imgW="114120" imgH="17748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9" y="450"/>
                          <a:ext cx="18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00" name="Text Box 8"/>
            <p:cNvSpPr txBox="1">
              <a:spLocks noChangeArrowheads="1"/>
            </p:cNvSpPr>
            <p:nvPr/>
          </p:nvSpPr>
          <p:spPr bwMode="auto">
            <a:xfrm>
              <a:off x="2688" y="398"/>
              <a:ext cx="17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ea typeface="楷体_GB2312" pitchFamily="49" charset="-122"/>
                </a:rPr>
                <a:t>的切线斜率为</a:t>
              </a:r>
            </a:p>
          </p:txBody>
        </p:sp>
      </p:grpSp>
      <p:graphicFrame>
        <p:nvGraphicFramePr>
          <p:cNvPr id="13314" name="Object 9"/>
          <p:cNvGraphicFramePr>
            <a:graphicFrameLocks noChangeAspect="1"/>
          </p:cNvGraphicFramePr>
          <p:nvPr/>
        </p:nvGraphicFramePr>
        <p:xfrm>
          <a:off x="1676400" y="1447800"/>
          <a:ext cx="2108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3" name="Equation" r:id="rId7" imgW="2108160" imgH="444240" progId="Equation.3">
                  <p:embed/>
                </p:oleObj>
              </mc:Choice>
              <mc:Fallback>
                <p:oleObj name="Equation" r:id="rId7" imgW="2108160" imgH="444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447800"/>
                        <a:ext cx="2108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8" name="Object 36"/>
          <p:cNvGraphicFramePr>
            <a:graphicFrameLocks noChangeAspect="1"/>
          </p:cNvGraphicFramePr>
          <p:nvPr/>
        </p:nvGraphicFramePr>
        <p:xfrm>
          <a:off x="4102100" y="2001838"/>
          <a:ext cx="2857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4" name="Equation" r:id="rId9" imgW="114120" imgH="177480" progId="Equation.DSMT4">
                  <p:embed/>
                </p:oleObj>
              </mc:Choice>
              <mc:Fallback>
                <p:oleObj name="Equation" r:id="rId9" imgW="114120" imgH="17748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100" y="2001838"/>
                        <a:ext cx="2857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9" name="Object 37"/>
          <p:cNvGraphicFramePr>
            <a:graphicFrameLocks noChangeAspect="1"/>
          </p:cNvGraphicFramePr>
          <p:nvPr/>
        </p:nvGraphicFramePr>
        <p:xfrm>
          <a:off x="4102100" y="2611438"/>
          <a:ext cx="2857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5" name="Equation" r:id="rId11" imgW="114120" imgH="177480" progId="Equation.DSMT4">
                  <p:embed/>
                </p:oleObj>
              </mc:Choice>
              <mc:Fallback>
                <p:oleObj name="Equation" r:id="rId11" imgW="114120" imgH="17748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100" y="2611438"/>
                        <a:ext cx="2857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90" name="Object 38"/>
          <p:cNvGraphicFramePr>
            <a:graphicFrameLocks noChangeAspect="1"/>
          </p:cNvGraphicFramePr>
          <p:nvPr/>
        </p:nvGraphicFramePr>
        <p:xfrm>
          <a:off x="5126038" y="3200400"/>
          <a:ext cx="2841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6" name="Equation" r:id="rId13" imgW="114120" imgH="177480" progId="Equation.DSMT4">
                  <p:embed/>
                </p:oleObj>
              </mc:Choice>
              <mc:Fallback>
                <p:oleObj name="Equation" r:id="rId13" imgW="114120" imgH="17748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6038" y="3200400"/>
                        <a:ext cx="28416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2362200" y="2521490"/>
            <a:ext cx="3886200" cy="547688"/>
            <a:chOff x="1536" y="2736"/>
            <a:chExt cx="2448" cy="345"/>
          </a:xfrm>
        </p:grpSpPr>
        <p:sp>
          <p:nvSpPr>
            <p:cNvPr id="13389" name="Text Box 43"/>
            <p:cNvSpPr txBox="1">
              <a:spLocks noChangeArrowheads="1"/>
            </p:cNvSpPr>
            <p:nvPr/>
          </p:nvSpPr>
          <p:spPr bwMode="auto">
            <a:xfrm>
              <a:off x="1536" y="2736"/>
              <a:ext cx="11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ea typeface="楷体_GB2312" pitchFamily="49" charset="-122"/>
                </a:rPr>
                <a:t>曲线在点</a:t>
              </a:r>
            </a:p>
          </p:txBody>
        </p:sp>
        <p:sp>
          <p:nvSpPr>
            <p:cNvPr id="13390" name="Text Box 44"/>
            <p:cNvSpPr txBox="1">
              <a:spLocks noChangeArrowheads="1"/>
            </p:cNvSpPr>
            <p:nvPr/>
          </p:nvSpPr>
          <p:spPr bwMode="auto">
            <a:xfrm>
              <a:off x="3264" y="2754"/>
              <a:ext cx="7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dirty="0">
                  <a:ea typeface="楷体_GB2312" pitchFamily="49" charset="-122"/>
                </a:rPr>
                <a:t>处的</a:t>
              </a:r>
            </a:p>
          </p:txBody>
        </p:sp>
        <p:graphicFrame>
          <p:nvGraphicFramePr>
            <p:cNvPr id="13345" name="Object 45"/>
            <p:cNvGraphicFramePr>
              <a:graphicFrameLocks noChangeAspect="1"/>
            </p:cNvGraphicFramePr>
            <p:nvPr/>
          </p:nvGraphicFramePr>
          <p:xfrm>
            <a:off x="2817" y="2775"/>
            <a:ext cx="174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07" name="Equation" r:id="rId15" imgW="114120" imgH="177480" progId="Equation.DSMT4">
                    <p:embed/>
                  </p:oleObj>
                </mc:Choice>
                <mc:Fallback>
                  <p:oleObj name="Equation" r:id="rId15" imgW="114120" imgH="177480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7" y="2775"/>
                          <a:ext cx="174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198" name="Text Box 46"/>
          <p:cNvSpPr txBox="1">
            <a:spLocks noChangeArrowheads="1"/>
          </p:cNvSpPr>
          <p:nvPr/>
        </p:nvSpPr>
        <p:spPr bwMode="auto">
          <a:xfrm>
            <a:off x="457200" y="3573016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切线方程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</a:p>
        </p:txBody>
      </p:sp>
      <p:graphicFrame>
        <p:nvGraphicFramePr>
          <p:cNvPr id="49199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053493"/>
              </p:ext>
            </p:extLst>
          </p:nvPr>
        </p:nvGraphicFramePr>
        <p:xfrm>
          <a:off x="2387600" y="3573016"/>
          <a:ext cx="3403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8" name="Equation" r:id="rId17" imgW="3403440" imgH="444240" progId="Equation.3">
                  <p:embed/>
                </p:oleObj>
              </mc:Choice>
              <mc:Fallback>
                <p:oleObj name="Equation" r:id="rId17" imgW="3403440" imgH="44424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3573016"/>
                        <a:ext cx="3403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00" name="Text Box 48"/>
          <p:cNvSpPr txBox="1">
            <a:spLocks noChangeArrowheads="1"/>
          </p:cNvSpPr>
          <p:nvPr/>
        </p:nvSpPr>
        <p:spPr bwMode="auto">
          <a:xfrm>
            <a:off x="457200" y="4365104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法线方程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</a:p>
        </p:txBody>
      </p:sp>
      <p:graphicFrame>
        <p:nvGraphicFramePr>
          <p:cNvPr id="49201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6999604"/>
              </p:ext>
            </p:extLst>
          </p:nvPr>
        </p:nvGraphicFramePr>
        <p:xfrm>
          <a:off x="2362200" y="4149080"/>
          <a:ext cx="372903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9" name="Equation" r:id="rId19" imgW="3733560" imgH="939600" progId="Equation.3">
                  <p:embed/>
                </p:oleObj>
              </mc:Choice>
              <mc:Fallback>
                <p:oleObj name="Equation" r:id="rId19" imgW="3733560" imgH="9396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149080"/>
                        <a:ext cx="3729038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06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804697"/>
              </p:ext>
            </p:extLst>
          </p:nvPr>
        </p:nvGraphicFramePr>
        <p:xfrm>
          <a:off x="228600" y="2564904"/>
          <a:ext cx="21431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0" name="Equation" r:id="rId21" imgW="2120760" imgH="457200" progId="Equation.3">
                  <p:embed/>
                </p:oleObj>
              </mc:Choice>
              <mc:Fallback>
                <p:oleObj name="Equation" r:id="rId21" imgW="2120760" imgH="45720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564904"/>
                        <a:ext cx="21431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6" name="Object 83"/>
          <p:cNvGraphicFramePr>
            <a:graphicFrameLocks noChangeAspect="1"/>
          </p:cNvGraphicFramePr>
          <p:nvPr/>
        </p:nvGraphicFramePr>
        <p:xfrm>
          <a:off x="1071563" y="857250"/>
          <a:ext cx="12319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1" name="Equation" r:id="rId23" imgW="583920" imgH="203040" progId="Equation.DSMT4">
                  <p:embed/>
                </p:oleObj>
              </mc:Choice>
              <mc:Fallback>
                <p:oleObj name="Equation" r:id="rId23" imgW="583920" imgH="203040" progId="Equation.DSMT4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857250"/>
                        <a:ext cx="12319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7" name="Object 84"/>
          <p:cNvGraphicFramePr>
            <a:graphicFrameLocks noChangeAspect="1"/>
          </p:cNvGraphicFramePr>
          <p:nvPr/>
        </p:nvGraphicFramePr>
        <p:xfrm>
          <a:off x="3071813" y="857250"/>
          <a:ext cx="1166812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2" name="Equation" r:id="rId25" imgW="533160" imgH="228600" progId="Equation.DSMT4">
                  <p:embed/>
                </p:oleObj>
              </mc:Choice>
              <mc:Fallback>
                <p:oleObj name="Equation" r:id="rId25" imgW="533160" imgH="228600" progId="Equation.DSMT4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857250"/>
                        <a:ext cx="1166812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1" name="Objec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835897"/>
              </p:ext>
            </p:extLst>
          </p:nvPr>
        </p:nvGraphicFramePr>
        <p:xfrm>
          <a:off x="3929063" y="2492896"/>
          <a:ext cx="121443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3" name="Equation" r:id="rId27" imgW="533160" imgH="228600" progId="Equation.DSMT4">
                  <p:embed/>
                </p:oleObj>
              </mc:Choice>
              <mc:Fallback>
                <p:oleObj name="Equation" r:id="rId27" imgW="533160" imgH="228600" progId="Equation.DSMT4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3" y="2492896"/>
                        <a:ext cx="121443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9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9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9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98" grpId="0" autoUpdateAnimBg="0"/>
      <p:bldP spid="4920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200775" y="3714750"/>
            <a:ext cx="2486025" cy="2514600"/>
            <a:chOff x="3906" y="2222"/>
            <a:chExt cx="1566" cy="1584"/>
          </a:xfrm>
        </p:grpSpPr>
        <p:grpSp>
          <p:nvGrpSpPr>
            <p:cNvPr id="14379" name="Group 3"/>
            <p:cNvGrpSpPr>
              <a:grpSpLocks/>
            </p:cNvGrpSpPr>
            <p:nvPr/>
          </p:nvGrpSpPr>
          <p:grpSpPr bwMode="auto">
            <a:xfrm>
              <a:off x="3906" y="2222"/>
              <a:ext cx="1566" cy="1584"/>
              <a:chOff x="3906" y="2222"/>
              <a:chExt cx="1566" cy="1584"/>
            </a:xfrm>
          </p:grpSpPr>
          <p:sp>
            <p:nvSpPr>
              <p:cNvPr id="14380" name="Line 4"/>
              <p:cNvSpPr>
                <a:spLocks noChangeShapeType="1"/>
              </p:cNvSpPr>
              <p:nvPr/>
            </p:nvSpPr>
            <p:spPr bwMode="auto">
              <a:xfrm>
                <a:off x="3908" y="3055"/>
                <a:ext cx="156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1" name="Line 5"/>
              <p:cNvSpPr>
                <a:spLocks noChangeShapeType="1"/>
              </p:cNvSpPr>
              <p:nvPr/>
            </p:nvSpPr>
            <p:spPr bwMode="auto">
              <a:xfrm>
                <a:off x="4592" y="2227"/>
                <a:ext cx="1" cy="157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lg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4382" name="Group 6"/>
              <p:cNvGrpSpPr>
                <a:grpSpLocks/>
              </p:cNvGrpSpPr>
              <p:nvPr/>
            </p:nvGrpSpPr>
            <p:grpSpPr bwMode="auto">
              <a:xfrm>
                <a:off x="3906" y="2463"/>
                <a:ext cx="1373" cy="1170"/>
                <a:chOff x="2334" y="1695"/>
                <a:chExt cx="1194" cy="924"/>
              </a:xfrm>
            </p:grpSpPr>
            <p:sp>
              <p:nvSpPr>
                <p:cNvPr id="14383" name="Freeform 7"/>
                <p:cNvSpPr>
                  <a:spLocks/>
                </p:cNvSpPr>
                <p:nvPr/>
              </p:nvSpPr>
              <p:spPr bwMode="auto">
                <a:xfrm>
                  <a:off x="2334" y="2523"/>
                  <a:ext cx="306" cy="96"/>
                </a:xfrm>
                <a:custGeom>
                  <a:avLst/>
                  <a:gdLst>
                    <a:gd name="T0" fmla="*/ 6 w 306"/>
                    <a:gd name="T1" fmla="*/ 96 h 96"/>
                    <a:gd name="T2" fmla="*/ 12 w 306"/>
                    <a:gd name="T3" fmla="*/ 96 h 96"/>
                    <a:gd name="T4" fmla="*/ 18 w 306"/>
                    <a:gd name="T5" fmla="*/ 96 h 96"/>
                    <a:gd name="T6" fmla="*/ 24 w 306"/>
                    <a:gd name="T7" fmla="*/ 90 h 96"/>
                    <a:gd name="T8" fmla="*/ 30 w 306"/>
                    <a:gd name="T9" fmla="*/ 90 h 96"/>
                    <a:gd name="T10" fmla="*/ 36 w 306"/>
                    <a:gd name="T11" fmla="*/ 90 h 96"/>
                    <a:gd name="T12" fmla="*/ 42 w 306"/>
                    <a:gd name="T13" fmla="*/ 84 h 96"/>
                    <a:gd name="T14" fmla="*/ 48 w 306"/>
                    <a:gd name="T15" fmla="*/ 84 h 96"/>
                    <a:gd name="T16" fmla="*/ 54 w 306"/>
                    <a:gd name="T17" fmla="*/ 84 h 96"/>
                    <a:gd name="T18" fmla="*/ 60 w 306"/>
                    <a:gd name="T19" fmla="*/ 84 h 96"/>
                    <a:gd name="T20" fmla="*/ 66 w 306"/>
                    <a:gd name="T21" fmla="*/ 78 h 96"/>
                    <a:gd name="T22" fmla="*/ 72 w 306"/>
                    <a:gd name="T23" fmla="*/ 78 h 96"/>
                    <a:gd name="T24" fmla="*/ 78 w 306"/>
                    <a:gd name="T25" fmla="*/ 78 h 96"/>
                    <a:gd name="T26" fmla="*/ 84 w 306"/>
                    <a:gd name="T27" fmla="*/ 78 h 96"/>
                    <a:gd name="T28" fmla="*/ 90 w 306"/>
                    <a:gd name="T29" fmla="*/ 72 h 96"/>
                    <a:gd name="T30" fmla="*/ 96 w 306"/>
                    <a:gd name="T31" fmla="*/ 72 h 96"/>
                    <a:gd name="T32" fmla="*/ 102 w 306"/>
                    <a:gd name="T33" fmla="*/ 72 h 96"/>
                    <a:gd name="T34" fmla="*/ 108 w 306"/>
                    <a:gd name="T35" fmla="*/ 66 h 96"/>
                    <a:gd name="T36" fmla="*/ 114 w 306"/>
                    <a:gd name="T37" fmla="*/ 66 h 96"/>
                    <a:gd name="T38" fmla="*/ 120 w 306"/>
                    <a:gd name="T39" fmla="*/ 66 h 96"/>
                    <a:gd name="T40" fmla="*/ 126 w 306"/>
                    <a:gd name="T41" fmla="*/ 60 h 96"/>
                    <a:gd name="T42" fmla="*/ 132 w 306"/>
                    <a:gd name="T43" fmla="*/ 60 h 96"/>
                    <a:gd name="T44" fmla="*/ 138 w 306"/>
                    <a:gd name="T45" fmla="*/ 60 h 96"/>
                    <a:gd name="T46" fmla="*/ 144 w 306"/>
                    <a:gd name="T47" fmla="*/ 60 h 96"/>
                    <a:gd name="T48" fmla="*/ 150 w 306"/>
                    <a:gd name="T49" fmla="*/ 54 h 96"/>
                    <a:gd name="T50" fmla="*/ 156 w 306"/>
                    <a:gd name="T51" fmla="*/ 54 h 96"/>
                    <a:gd name="T52" fmla="*/ 162 w 306"/>
                    <a:gd name="T53" fmla="*/ 54 h 96"/>
                    <a:gd name="T54" fmla="*/ 168 w 306"/>
                    <a:gd name="T55" fmla="*/ 48 h 96"/>
                    <a:gd name="T56" fmla="*/ 174 w 306"/>
                    <a:gd name="T57" fmla="*/ 48 h 96"/>
                    <a:gd name="T58" fmla="*/ 180 w 306"/>
                    <a:gd name="T59" fmla="*/ 48 h 96"/>
                    <a:gd name="T60" fmla="*/ 186 w 306"/>
                    <a:gd name="T61" fmla="*/ 42 h 96"/>
                    <a:gd name="T62" fmla="*/ 192 w 306"/>
                    <a:gd name="T63" fmla="*/ 42 h 96"/>
                    <a:gd name="T64" fmla="*/ 198 w 306"/>
                    <a:gd name="T65" fmla="*/ 42 h 96"/>
                    <a:gd name="T66" fmla="*/ 204 w 306"/>
                    <a:gd name="T67" fmla="*/ 36 h 96"/>
                    <a:gd name="T68" fmla="*/ 210 w 306"/>
                    <a:gd name="T69" fmla="*/ 36 h 96"/>
                    <a:gd name="T70" fmla="*/ 216 w 306"/>
                    <a:gd name="T71" fmla="*/ 36 h 96"/>
                    <a:gd name="T72" fmla="*/ 222 w 306"/>
                    <a:gd name="T73" fmla="*/ 30 h 96"/>
                    <a:gd name="T74" fmla="*/ 228 w 306"/>
                    <a:gd name="T75" fmla="*/ 30 h 96"/>
                    <a:gd name="T76" fmla="*/ 234 w 306"/>
                    <a:gd name="T77" fmla="*/ 30 h 96"/>
                    <a:gd name="T78" fmla="*/ 240 w 306"/>
                    <a:gd name="T79" fmla="*/ 24 h 96"/>
                    <a:gd name="T80" fmla="*/ 246 w 306"/>
                    <a:gd name="T81" fmla="*/ 24 h 96"/>
                    <a:gd name="T82" fmla="*/ 252 w 306"/>
                    <a:gd name="T83" fmla="*/ 18 h 96"/>
                    <a:gd name="T84" fmla="*/ 258 w 306"/>
                    <a:gd name="T85" fmla="*/ 18 h 96"/>
                    <a:gd name="T86" fmla="*/ 264 w 306"/>
                    <a:gd name="T87" fmla="*/ 18 h 96"/>
                    <a:gd name="T88" fmla="*/ 270 w 306"/>
                    <a:gd name="T89" fmla="*/ 12 h 96"/>
                    <a:gd name="T90" fmla="*/ 276 w 306"/>
                    <a:gd name="T91" fmla="*/ 12 h 96"/>
                    <a:gd name="T92" fmla="*/ 282 w 306"/>
                    <a:gd name="T93" fmla="*/ 12 h 96"/>
                    <a:gd name="T94" fmla="*/ 288 w 306"/>
                    <a:gd name="T95" fmla="*/ 6 h 96"/>
                    <a:gd name="T96" fmla="*/ 294 w 306"/>
                    <a:gd name="T97" fmla="*/ 6 h 96"/>
                    <a:gd name="T98" fmla="*/ 300 w 306"/>
                    <a:gd name="T99" fmla="*/ 0 h 96"/>
                    <a:gd name="T100" fmla="*/ 306 w 306"/>
                    <a:gd name="T101" fmla="*/ 0 h 9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306"/>
                    <a:gd name="T154" fmla="*/ 0 h 96"/>
                    <a:gd name="T155" fmla="*/ 306 w 306"/>
                    <a:gd name="T156" fmla="*/ 96 h 96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306" h="96">
                      <a:moveTo>
                        <a:pt x="0" y="96"/>
                      </a:moveTo>
                      <a:lnTo>
                        <a:pt x="0" y="96"/>
                      </a:lnTo>
                      <a:lnTo>
                        <a:pt x="6" y="96"/>
                      </a:lnTo>
                      <a:lnTo>
                        <a:pt x="12" y="96"/>
                      </a:lnTo>
                      <a:lnTo>
                        <a:pt x="18" y="96"/>
                      </a:lnTo>
                      <a:lnTo>
                        <a:pt x="18" y="90"/>
                      </a:lnTo>
                      <a:lnTo>
                        <a:pt x="24" y="90"/>
                      </a:lnTo>
                      <a:lnTo>
                        <a:pt x="30" y="90"/>
                      </a:lnTo>
                      <a:lnTo>
                        <a:pt x="36" y="90"/>
                      </a:lnTo>
                      <a:lnTo>
                        <a:pt x="42" y="84"/>
                      </a:lnTo>
                      <a:lnTo>
                        <a:pt x="48" y="84"/>
                      </a:lnTo>
                      <a:lnTo>
                        <a:pt x="54" y="84"/>
                      </a:lnTo>
                      <a:lnTo>
                        <a:pt x="60" y="84"/>
                      </a:lnTo>
                      <a:lnTo>
                        <a:pt x="60" y="78"/>
                      </a:lnTo>
                      <a:lnTo>
                        <a:pt x="66" y="78"/>
                      </a:lnTo>
                      <a:lnTo>
                        <a:pt x="72" y="78"/>
                      </a:lnTo>
                      <a:lnTo>
                        <a:pt x="78" y="78"/>
                      </a:lnTo>
                      <a:lnTo>
                        <a:pt x="84" y="78"/>
                      </a:lnTo>
                      <a:lnTo>
                        <a:pt x="84" y="72"/>
                      </a:lnTo>
                      <a:lnTo>
                        <a:pt x="90" y="72"/>
                      </a:lnTo>
                      <a:lnTo>
                        <a:pt x="96" y="72"/>
                      </a:lnTo>
                      <a:lnTo>
                        <a:pt x="102" y="72"/>
                      </a:lnTo>
                      <a:lnTo>
                        <a:pt x="102" y="66"/>
                      </a:lnTo>
                      <a:lnTo>
                        <a:pt x="108" y="66"/>
                      </a:lnTo>
                      <a:lnTo>
                        <a:pt x="114" y="66"/>
                      </a:lnTo>
                      <a:lnTo>
                        <a:pt x="120" y="66"/>
                      </a:lnTo>
                      <a:lnTo>
                        <a:pt x="126" y="60"/>
                      </a:lnTo>
                      <a:lnTo>
                        <a:pt x="132" y="60"/>
                      </a:lnTo>
                      <a:lnTo>
                        <a:pt x="138" y="60"/>
                      </a:lnTo>
                      <a:lnTo>
                        <a:pt x="144" y="60"/>
                      </a:lnTo>
                      <a:lnTo>
                        <a:pt x="144" y="54"/>
                      </a:lnTo>
                      <a:lnTo>
                        <a:pt x="150" y="54"/>
                      </a:lnTo>
                      <a:lnTo>
                        <a:pt x="156" y="54"/>
                      </a:lnTo>
                      <a:lnTo>
                        <a:pt x="162" y="54"/>
                      </a:lnTo>
                      <a:lnTo>
                        <a:pt x="162" y="48"/>
                      </a:lnTo>
                      <a:lnTo>
                        <a:pt x="168" y="48"/>
                      </a:lnTo>
                      <a:lnTo>
                        <a:pt x="174" y="48"/>
                      </a:lnTo>
                      <a:lnTo>
                        <a:pt x="180" y="48"/>
                      </a:lnTo>
                      <a:lnTo>
                        <a:pt x="180" y="42"/>
                      </a:lnTo>
                      <a:lnTo>
                        <a:pt x="186" y="42"/>
                      </a:lnTo>
                      <a:lnTo>
                        <a:pt x="192" y="42"/>
                      </a:lnTo>
                      <a:lnTo>
                        <a:pt x="198" y="42"/>
                      </a:lnTo>
                      <a:lnTo>
                        <a:pt x="198" y="36"/>
                      </a:lnTo>
                      <a:lnTo>
                        <a:pt x="204" y="36"/>
                      </a:lnTo>
                      <a:lnTo>
                        <a:pt x="210" y="36"/>
                      </a:lnTo>
                      <a:lnTo>
                        <a:pt x="216" y="36"/>
                      </a:lnTo>
                      <a:lnTo>
                        <a:pt x="216" y="30"/>
                      </a:lnTo>
                      <a:lnTo>
                        <a:pt x="222" y="30"/>
                      </a:lnTo>
                      <a:lnTo>
                        <a:pt x="228" y="30"/>
                      </a:lnTo>
                      <a:lnTo>
                        <a:pt x="234" y="30"/>
                      </a:lnTo>
                      <a:lnTo>
                        <a:pt x="234" y="24"/>
                      </a:lnTo>
                      <a:lnTo>
                        <a:pt x="240" y="24"/>
                      </a:lnTo>
                      <a:lnTo>
                        <a:pt x="246" y="24"/>
                      </a:lnTo>
                      <a:lnTo>
                        <a:pt x="252" y="18"/>
                      </a:lnTo>
                      <a:lnTo>
                        <a:pt x="258" y="18"/>
                      </a:lnTo>
                      <a:lnTo>
                        <a:pt x="264" y="18"/>
                      </a:lnTo>
                      <a:lnTo>
                        <a:pt x="264" y="12"/>
                      </a:lnTo>
                      <a:lnTo>
                        <a:pt x="270" y="12"/>
                      </a:lnTo>
                      <a:lnTo>
                        <a:pt x="276" y="12"/>
                      </a:lnTo>
                      <a:lnTo>
                        <a:pt x="282" y="12"/>
                      </a:lnTo>
                      <a:lnTo>
                        <a:pt x="282" y="6"/>
                      </a:lnTo>
                      <a:lnTo>
                        <a:pt x="288" y="6"/>
                      </a:lnTo>
                      <a:lnTo>
                        <a:pt x="294" y="6"/>
                      </a:lnTo>
                      <a:lnTo>
                        <a:pt x="294" y="0"/>
                      </a:lnTo>
                      <a:lnTo>
                        <a:pt x="300" y="0"/>
                      </a:lnTo>
                      <a:lnTo>
                        <a:pt x="306" y="0"/>
                      </a:lnTo>
                    </a:path>
                  </a:pathLst>
                </a:cu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384" name="Freeform 8"/>
                <p:cNvSpPr>
                  <a:spLocks/>
                </p:cNvSpPr>
                <p:nvPr/>
              </p:nvSpPr>
              <p:spPr bwMode="auto">
                <a:xfrm>
                  <a:off x="2640" y="2031"/>
                  <a:ext cx="300" cy="492"/>
                </a:xfrm>
                <a:custGeom>
                  <a:avLst/>
                  <a:gdLst>
                    <a:gd name="T0" fmla="*/ 6 w 300"/>
                    <a:gd name="T1" fmla="*/ 492 h 492"/>
                    <a:gd name="T2" fmla="*/ 12 w 300"/>
                    <a:gd name="T3" fmla="*/ 486 h 492"/>
                    <a:gd name="T4" fmla="*/ 18 w 300"/>
                    <a:gd name="T5" fmla="*/ 486 h 492"/>
                    <a:gd name="T6" fmla="*/ 24 w 300"/>
                    <a:gd name="T7" fmla="*/ 480 h 492"/>
                    <a:gd name="T8" fmla="*/ 30 w 300"/>
                    <a:gd name="T9" fmla="*/ 480 h 492"/>
                    <a:gd name="T10" fmla="*/ 36 w 300"/>
                    <a:gd name="T11" fmla="*/ 474 h 492"/>
                    <a:gd name="T12" fmla="*/ 42 w 300"/>
                    <a:gd name="T13" fmla="*/ 474 h 492"/>
                    <a:gd name="T14" fmla="*/ 48 w 300"/>
                    <a:gd name="T15" fmla="*/ 468 h 492"/>
                    <a:gd name="T16" fmla="*/ 54 w 300"/>
                    <a:gd name="T17" fmla="*/ 468 h 492"/>
                    <a:gd name="T18" fmla="*/ 54 w 300"/>
                    <a:gd name="T19" fmla="*/ 468 h 492"/>
                    <a:gd name="T20" fmla="*/ 60 w 300"/>
                    <a:gd name="T21" fmla="*/ 462 h 492"/>
                    <a:gd name="T22" fmla="*/ 66 w 300"/>
                    <a:gd name="T23" fmla="*/ 462 h 492"/>
                    <a:gd name="T24" fmla="*/ 72 w 300"/>
                    <a:gd name="T25" fmla="*/ 456 h 492"/>
                    <a:gd name="T26" fmla="*/ 78 w 300"/>
                    <a:gd name="T27" fmla="*/ 456 h 492"/>
                    <a:gd name="T28" fmla="*/ 84 w 300"/>
                    <a:gd name="T29" fmla="*/ 450 h 492"/>
                    <a:gd name="T30" fmla="*/ 90 w 300"/>
                    <a:gd name="T31" fmla="*/ 444 h 492"/>
                    <a:gd name="T32" fmla="*/ 96 w 300"/>
                    <a:gd name="T33" fmla="*/ 444 h 492"/>
                    <a:gd name="T34" fmla="*/ 102 w 300"/>
                    <a:gd name="T35" fmla="*/ 438 h 492"/>
                    <a:gd name="T36" fmla="*/ 108 w 300"/>
                    <a:gd name="T37" fmla="*/ 438 h 492"/>
                    <a:gd name="T38" fmla="*/ 114 w 300"/>
                    <a:gd name="T39" fmla="*/ 432 h 492"/>
                    <a:gd name="T40" fmla="*/ 120 w 300"/>
                    <a:gd name="T41" fmla="*/ 432 h 492"/>
                    <a:gd name="T42" fmla="*/ 126 w 300"/>
                    <a:gd name="T43" fmla="*/ 426 h 492"/>
                    <a:gd name="T44" fmla="*/ 132 w 300"/>
                    <a:gd name="T45" fmla="*/ 420 h 492"/>
                    <a:gd name="T46" fmla="*/ 138 w 300"/>
                    <a:gd name="T47" fmla="*/ 420 h 492"/>
                    <a:gd name="T48" fmla="*/ 144 w 300"/>
                    <a:gd name="T49" fmla="*/ 414 h 492"/>
                    <a:gd name="T50" fmla="*/ 150 w 300"/>
                    <a:gd name="T51" fmla="*/ 408 h 492"/>
                    <a:gd name="T52" fmla="*/ 156 w 300"/>
                    <a:gd name="T53" fmla="*/ 408 h 492"/>
                    <a:gd name="T54" fmla="*/ 162 w 300"/>
                    <a:gd name="T55" fmla="*/ 402 h 492"/>
                    <a:gd name="T56" fmla="*/ 168 w 300"/>
                    <a:gd name="T57" fmla="*/ 396 h 492"/>
                    <a:gd name="T58" fmla="*/ 174 w 300"/>
                    <a:gd name="T59" fmla="*/ 396 h 492"/>
                    <a:gd name="T60" fmla="*/ 180 w 300"/>
                    <a:gd name="T61" fmla="*/ 390 h 492"/>
                    <a:gd name="T62" fmla="*/ 186 w 300"/>
                    <a:gd name="T63" fmla="*/ 384 h 492"/>
                    <a:gd name="T64" fmla="*/ 192 w 300"/>
                    <a:gd name="T65" fmla="*/ 378 h 492"/>
                    <a:gd name="T66" fmla="*/ 198 w 300"/>
                    <a:gd name="T67" fmla="*/ 372 h 492"/>
                    <a:gd name="T68" fmla="*/ 204 w 300"/>
                    <a:gd name="T69" fmla="*/ 366 h 492"/>
                    <a:gd name="T70" fmla="*/ 210 w 300"/>
                    <a:gd name="T71" fmla="*/ 360 h 492"/>
                    <a:gd name="T72" fmla="*/ 216 w 300"/>
                    <a:gd name="T73" fmla="*/ 354 h 492"/>
                    <a:gd name="T74" fmla="*/ 222 w 300"/>
                    <a:gd name="T75" fmla="*/ 348 h 492"/>
                    <a:gd name="T76" fmla="*/ 228 w 300"/>
                    <a:gd name="T77" fmla="*/ 342 h 492"/>
                    <a:gd name="T78" fmla="*/ 234 w 300"/>
                    <a:gd name="T79" fmla="*/ 336 h 492"/>
                    <a:gd name="T80" fmla="*/ 240 w 300"/>
                    <a:gd name="T81" fmla="*/ 330 h 492"/>
                    <a:gd name="T82" fmla="*/ 246 w 300"/>
                    <a:gd name="T83" fmla="*/ 318 h 492"/>
                    <a:gd name="T84" fmla="*/ 252 w 300"/>
                    <a:gd name="T85" fmla="*/ 312 h 492"/>
                    <a:gd name="T86" fmla="*/ 258 w 300"/>
                    <a:gd name="T87" fmla="*/ 300 h 492"/>
                    <a:gd name="T88" fmla="*/ 264 w 300"/>
                    <a:gd name="T89" fmla="*/ 288 h 492"/>
                    <a:gd name="T90" fmla="*/ 270 w 300"/>
                    <a:gd name="T91" fmla="*/ 276 h 492"/>
                    <a:gd name="T92" fmla="*/ 276 w 300"/>
                    <a:gd name="T93" fmla="*/ 258 h 492"/>
                    <a:gd name="T94" fmla="*/ 282 w 300"/>
                    <a:gd name="T95" fmla="*/ 234 h 492"/>
                    <a:gd name="T96" fmla="*/ 288 w 300"/>
                    <a:gd name="T97" fmla="*/ 186 h 492"/>
                    <a:gd name="T98" fmla="*/ 294 w 300"/>
                    <a:gd name="T99" fmla="*/ 36 h 492"/>
                    <a:gd name="T100" fmla="*/ 300 w 300"/>
                    <a:gd name="T101" fmla="*/ 6 h 492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300"/>
                    <a:gd name="T154" fmla="*/ 0 h 492"/>
                    <a:gd name="T155" fmla="*/ 300 w 300"/>
                    <a:gd name="T156" fmla="*/ 492 h 492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300" h="492">
                      <a:moveTo>
                        <a:pt x="0" y="492"/>
                      </a:moveTo>
                      <a:lnTo>
                        <a:pt x="0" y="492"/>
                      </a:lnTo>
                      <a:lnTo>
                        <a:pt x="6" y="492"/>
                      </a:lnTo>
                      <a:lnTo>
                        <a:pt x="6" y="486"/>
                      </a:lnTo>
                      <a:lnTo>
                        <a:pt x="12" y="486"/>
                      </a:lnTo>
                      <a:lnTo>
                        <a:pt x="18" y="486"/>
                      </a:lnTo>
                      <a:lnTo>
                        <a:pt x="18" y="480"/>
                      </a:lnTo>
                      <a:lnTo>
                        <a:pt x="24" y="480"/>
                      </a:lnTo>
                      <a:lnTo>
                        <a:pt x="30" y="480"/>
                      </a:lnTo>
                      <a:lnTo>
                        <a:pt x="30" y="474"/>
                      </a:lnTo>
                      <a:lnTo>
                        <a:pt x="36" y="474"/>
                      </a:lnTo>
                      <a:lnTo>
                        <a:pt x="42" y="474"/>
                      </a:lnTo>
                      <a:lnTo>
                        <a:pt x="48" y="468"/>
                      </a:lnTo>
                      <a:lnTo>
                        <a:pt x="54" y="468"/>
                      </a:lnTo>
                      <a:lnTo>
                        <a:pt x="60" y="462"/>
                      </a:lnTo>
                      <a:lnTo>
                        <a:pt x="66" y="462"/>
                      </a:lnTo>
                      <a:lnTo>
                        <a:pt x="72" y="456"/>
                      </a:lnTo>
                      <a:lnTo>
                        <a:pt x="78" y="456"/>
                      </a:lnTo>
                      <a:lnTo>
                        <a:pt x="84" y="450"/>
                      </a:lnTo>
                      <a:lnTo>
                        <a:pt x="90" y="450"/>
                      </a:lnTo>
                      <a:lnTo>
                        <a:pt x="90" y="444"/>
                      </a:lnTo>
                      <a:lnTo>
                        <a:pt x="96" y="444"/>
                      </a:lnTo>
                      <a:lnTo>
                        <a:pt x="102" y="444"/>
                      </a:lnTo>
                      <a:lnTo>
                        <a:pt x="102" y="438"/>
                      </a:lnTo>
                      <a:lnTo>
                        <a:pt x="108" y="438"/>
                      </a:lnTo>
                      <a:lnTo>
                        <a:pt x="114" y="438"/>
                      </a:lnTo>
                      <a:lnTo>
                        <a:pt x="114" y="432"/>
                      </a:lnTo>
                      <a:lnTo>
                        <a:pt x="120" y="432"/>
                      </a:lnTo>
                      <a:lnTo>
                        <a:pt x="126" y="432"/>
                      </a:lnTo>
                      <a:lnTo>
                        <a:pt x="126" y="426"/>
                      </a:lnTo>
                      <a:lnTo>
                        <a:pt x="132" y="426"/>
                      </a:lnTo>
                      <a:lnTo>
                        <a:pt x="132" y="420"/>
                      </a:lnTo>
                      <a:lnTo>
                        <a:pt x="138" y="420"/>
                      </a:lnTo>
                      <a:lnTo>
                        <a:pt x="144" y="420"/>
                      </a:lnTo>
                      <a:lnTo>
                        <a:pt x="144" y="414"/>
                      </a:lnTo>
                      <a:lnTo>
                        <a:pt x="150" y="414"/>
                      </a:lnTo>
                      <a:lnTo>
                        <a:pt x="150" y="408"/>
                      </a:lnTo>
                      <a:lnTo>
                        <a:pt x="156" y="408"/>
                      </a:lnTo>
                      <a:lnTo>
                        <a:pt x="162" y="408"/>
                      </a:lnTo>
                      <a:lnTo>
                        <a:pt x="162" y="402"/>
                      </a:lnTo>
                      <a:lnTo>
                        <a:pt x="168" y="402"/>
                      </a:lnTo>
                      <a:lnTo>
                        <a:pt x="168" y="396"/>
                      </a:lnTo>
                      <a:lnTo>
                        <a:pt x="174" y="396"/>
                      </a:lnTo>
                      <a:lnTo>
                        <a:pt x="180" y="390"/>
                      </a:lnTo>
                      <a:lnTo>
                        <a:pt x="186" y="390"/>
                      </a:lnTo>
                      <a:lnTo>
                        <a:pt x="186" y="384"/>
                      </a:lnTo>
                      <a:lnTo>
                        <a:pt x="192" y="384"/>
                      </a:lnTo>
                      <a:lnTo>
                        <a:pt x="192" y="378"/>
                      </a:lnTo>
                      <a:lnTo>
                        <a:pt x="198" y="378"/>
                      </a:lnTo>
                      <a:lnTo>
                        <a:pt x="198" y="372"/>
                      </a:lnTo>
                      <a:lnTo>
                        <a:pt x="204" y="372"/>
                      </a:lnTo>
                      <a:lnTo>
                        <a:pt x="204" y="366"/>
                      </a:lnTo>
                      <a:lnTo>
                        <a:pt x="210" y="366"/>
                      </a:lnTo>
                      <a:lnTo>
                        <a:pt x="210" y="360"/>
                      </a:lnTo>
                      <a:lnTo>
                        <a:pt x="216" y="360"/>
                      </a:lnTo>
                      <a:lnTo>
                        <a:pt x="216" y="354"/>
                      </a:lnTo>
                      <a:lnTo>
                        <a:pt x="222" y="354"/>
                      </a:lnTo>
                      <a:lnTo>
                        <a:pt x="222" y="348"/>
                      </a:lnTo>
                      <a:lnTo>
                        <a:pt x="228" y="348"/>
                      </a:lnTo>
                      <a:lnTo>
                        <a:pt x="228" y="342"/>
                      </a:lnTo>
                      <a:lnTo>
                        <a:pt x="234" y="342"/>
                      </a:lnTo>
                      <a:lnTo>
                        <a:pt x="234" y="336"/>
                      </a:lnTo>
                      <a:lnTo>
                        <a:pt x="240" y="336"/>
                      </a:lnTo>
                      <a:lnTo>
                        <a:pt x="240" y="330"/>
                      </a:lnTo>
                      <a:lnTo>
                        <a:pt x="246" y="324"/>
                      </a:lnTo>
                      <a:lnTo>
                        <a:pt x="246" y="318"/>
                      </a:lnTo>
                      <a:lnTo>
                        <a:pt x="252" y="318"/>
                      </a:lnTo>
                      <a:lnTo>
                        <a:pt x="252" y="312"/>
                      </a:lnTo>
                      <a:lnTo>
                        <a:pt x="258" y="306"/>
                      </a:lnTo>
                      <a:lnTo>
                        <a:pt x="258" y="300"/>
                      </a:lnTo>
                      <a:lnTo>
                        <a:pt x="264" y="294"/>
                      </a:lnTo>
                      <a:lnTo>
                        <a:pt x="264" y="288"/>
                      </a:lnTo>
                      <a:lnTo>
                        <a:pt x="270" y="282"/>
                      </a:lnTo>
                      <a:lnTo>
                        <a:pt x="270" y="276"/>
                      </a:lnTo>
                      <a:lnTo>
                        <a:pt x="276" y="270"/>
                      </a:lnTo>
                      <a:lnTo>
                        <a:pt x="276" y="264"/>
                      </a:lnTo>
                      <a:lnTo>
                        <a:pt x="276" y="258"/>
                      </a:lnTo>
                      <a:lnTo>
                        <a:pt x="282" y="252"/>
                      </a:lnTo>
                      <a:lnTo>
                        <a:pt x="282" y="246"/>
                      </a:lnTo>
                      <a:lnTo>
                        <a:pt x="282" y="240"/>
                      </a:lnTo>
                      <a:lnTo>
                        <a:pt x="282" y="234"/>
                      </a:lnTo>
                      <a:lnTo>
                        <a:pt x="288" y="228"/>
                      </a:lnTo>
                      <a:lnTo>
                        <a:pt x="288" y="216"/>
                      </a:lnTo>
                      <a:lnTo>
                        <a:pt x="288" y="210"/>
                      </a:lnTo>
                      <a:lnTo>
                        <a:pt x="288" y="198"/>
                      </a:lnTo>
                      <a:lnTo>
                        <a:pt x="288" y="186"/>
                      </a:lnTo>
                      <a:lnTo>
                        <a:pt x="294" y="126"/>
                      </a:lnTo>
                      <a:lnTo>
                        <a:pt x="294" y="66"/>
                      </a:lnTo>
                      <a:lnTo>
                        <a:pt x="294" y="54"/>
                      </a:lnTo>
                      <a:lnTo>
                        <a:pt x="294" y="42"/>
                      </a:lnTo>
                      <a:lnTo>
                        <a:pt x="294" y="36"/>
                      </a:lnTo>
                      <a:lnTo>
                        <a:pt x="294" y="24"/>
                      </a:lnTo>
                      <a:lnTo>
                        <a:pt x="300" y="18"/>
                      </a:lnTo>
                      <a:lnTo>
                        <a:pt x="300" y="12"/>
                      </a:lnTo>
                      <a:lnTo>
                        <a:pt x="300" y="6"/>
                      </a:lnTo>
                      <a:lnTo>
                        <a:pt x="300" y="0"/>
                      </a:lnTo>
                    </a:path>
                  </a:pathLst>
                </a:cu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385" name="Freeform 9"/>
                <p:cNvSpPr>
                  <a:spLocks/>
                </p:cNvSpPr>
                <p:nvPr/>
              </p:nvSpPr>
              <p:spPr bwMode="auto">
                <a:xfrm>
                  <a:off x="2940" y="1779"/>
                  <a:ext cx="306" cy="252"/>
                </a:xfrm>
                <a:custGeom>
                  <a:avLst/>
                  <a:gdLst>
                    <a:gd name="T0" fmla="*/ 6 w 306"/>
                    <a:gd name="T1" fmla="*/ 240 h 252"/>
                    <a:gd name="T2" fmla="*/ 12 w 306"/>
                    <a:gd name="T3" fmla="*/ 222 h 252"/>
                    <a:gd name="T4" fmla="*/ 18 w 306"/>
                    <a:gd name="T5" fmla="*/ 210 h 252"/>
                    <a:gd name="T6" fmla="*/ 24 w 306"/>
                    <a:gd name="T7" fmla="*/ 198 h 252"/>
                    <a:gd name="T8" fmla="*/ 30 w 306"/>
                    <a:gd name="T9" fmla="*/ 186 h 252"/>
                    <a:gd name="T10" fmla="*/ 36 w 306"/>
                    <a:gd name="T11" fmla="*/ 180 h 252"/>
                    <a:gd name="T12" fmla="*/ 42 w 306"/>
                    <a:gd name="T13" fmla="*/ 174 h 252"/>
                    <a:gd name="T14" fmla="*/ 48 w 306"/>
                    <a:gd name="T15" fmla="*/ 162 h 252"/>
                    <a:gd name="T16" fmla="*/ 54 w 306"/>
                    <a:gd name="T17" fmla="*/ 156 h 252"/>
                    <a:gd name="T18" fmla="*/ 60 w 306"/>
                    <a:gd name="T19" fmla="*/ 150 h 252"/>
                    <a:gd name="T20" fmla="*/ 66 w 306"/>
                    <a:gd name="T21" fmla="*/ 144 h 252"/>
                    <a:gd name="T22" fmla="*/ 72 w 306"/>
                    <a:gd name="T23" fmla="*/ 138 h 252"/>
                    <a:gd name="T24" fmla="*/ 78 w 306"/>
                    <a:gd name="T25" fmla="*/ 132 h 252"/>
                    <a:gd name="T26" fmla="*/ 84 w 306"/>
                    <a:gd name="T27" fmla="*/ 126 h 252"/>
                    <a:gd name="T28" fmla="*/ 90 w 306"/>
                    <a:gd name="T29" fmla="*/ 120 h 252"/>
                    <a:gd name="T30" fmla="*/ 96 w 306"/>
                    <a:gd name="T31" fmla="*/ 120 h 252"/>
                    <a:gd name="T32" fmla="*/ 102 w 306"/>
                    <a:gd name="T33" fmla="*/ 114 h 252"/>
                    <a:gd name="T34" fmla="*/ 108 w 306"/>
                    <a:gd name="T35" fmla="*/ 108 h 252"/>
                    <a:gd name="T36" fmla="*/ 114 w 306"/>
                    <a:gd name="T37" fmla="*/ 102 h 252"/>
                    <a:gd name="T38" fmla="*/ 120 w 306"/>
                    <a:gd name="T39" fmla="*/ 102 h 252"/>
                    <a:gd name="T40" fmla="*/ 126 w 306"/>
                    <a:gd name="T41" fmla="*/ 96 h 252"/>
                    <a:gd name="T42" fmla="*/ 132 w 306"/>
                    <a:gd name="T43" fmla="*/ 90 h 252"/>
                    <a:gd name="T44" fmla="*/ 138 w 306"/>
                    <a:gd name="T45" fmla="*/ 84 h 252"/>
                    <a:gd name="T46" fmla="*/ 144 w 306"/>
                    <a:gd name="T47" fmla="*/ 84 h 252"/>
                    <a:gd name="T48" fmla="*/ 150 w 306"/>
                    <a:gd name="T49" fmla="*/ 78 h 252"/>
                    <a:gd name="T50" fmla="*/ 156 w 306"/>
                    <a:gd name="T51" fmla="*/ 78 h 252"/>
                    <a:gd name="T52" fmla="*/ 162 w 306"/>
                    <a:gd name="T53" fmla="*/ 72 h 252"/>
                    <a:gd name="T54" fmla="*/ 168 w 306"/>
                    <a:gd name="T55" fmla="*/ 66 h 252"/>
                    <a:gd name="T56" fmla="*/ 174 w 306"/>
                    <a:gd name="T57" fmla="*/ 66 h 252"/>
                    <a:gd name="T58" fmla="*/ 180 w 306"/>
                    <a:gd name="T59" fmla="*/ 60 h 252"/>
                    <a:gd name="T60" fmla="*/ 186 w 306"/>
                    <a:gd name="T61" fmla="*/ 60 h 252"/>
                    <a:gd name="T62" fmla="*/ 192 w 306"/>
                    <a:gd name="T63" fmla="*/ 54 h 252"/>
                    <a:gd name="T64" fmla="*/ 198 w 306"/>
                    <a:gd name="T65" fmla="*/ 54 h 252"/>
                    <a:gd name="T66" fmla="*/ 204 w 306"/>
                    <a:gd name="T67" fmla="*/ 48 h 252"/>
                    <a:gd name="T68" fmla="*/ 210 w 306"/>
                    <a:gd name="T69" fmla="*/ 48 h 252"/>
                    <a:gd name="T70" fmla="*/ 216 w 306"/>
                    <a:gd name="T71" fmla="*/ 42 h 252"/>
                    <a:gd name="T72" fmla="*/ 222 w 306"/>
                    <a:gd name="T73" fmla="*/ 42 h 252"/>
                    <a:gd name="T74" fmla="*/ 228 w 306"/>
                    <a:gd name="T75" fmla="*/ 36 h 252"/>
                    <a:gd name="T76" fmla="*/ 234 w 306"/>
                    <a:gd name="T77" fmla="*/ 36 h 252"/>
                    <a:gd name="T78" fmla="*/ 240 w 306"/>
                    <a:gd name="T79" fmla="*/ 30 h 252"/>
                    <a:gd name="T80" fmla="*/ 246 w 306"/>
                    <a:gd name="T81" fmla="*/ 30 h 252"/>
                    <a:gd name="T82" fmla="*/ 252 w 306"/>
                    <a:gd name="T83" fmla="*/ 24 h 252"/>
                    <a:gd name="T84" fmla="*/ 258 w 306"/>
                    <a:gd name="T85" fmla="*/ 24 h 252"/>
                    <a:gd name="T86" fmla="*/ 264 w 306"/>
                    <a:gd name="T87" fmla="*/ 18 h 252"/>
                    <a:gd name="T88" fmla="*/ 270 w 306"/>
                    <a:gd name="T89" fmla="*/ 18 h 252"/>
                    <a:gd name="T90" fmla="*/ 276 w 306"/>
                    <a:gd name="T91" fmla="*/ 18 h 252"/>
                    <a:gd name="T92" fmla="*/ 282 w 306"/>
                    <a:gd name="T93" fmla="*/ 12 h 252"/>
                    <a:gd name="T94" fmla="*/ 288 w 306"/>
                    <a:gd name="T95" fmla="*/ 12 h 252"/>
                    <a:gd name="T96" fmla="*/ 294 w 306"/>
                    <a:gd name="T97" fmla="*/ 6 h 252"/>
                    <a:gd name="T98" fmla="*/ 300 w 306"/>
                    <a:gd name="T99" fmla="*/ 6 h 252"/>
                    <a:gd name="T100" fmla="*/ 306 w 306"/>
                    <a:gd name="T101" fmla="*/ 6 h 252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306"/>
                    <a:gd name="T154" fmla="*/ 0 h 252"/>
                    <a:gd name="T155" fmla="*/ 306 w 306"/>
                    <a:gd name="T156" fmla="*/ 252 h 252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306" h="252">
                      <a:moveTo>
                        <a:pt x="0" y="252"/>
                      </a:moveTo>
                      <a:lnTo>
                        <a:pt x="6" y="246"/>
                      </a:lnTo>
                      <a:lnTo>
                        <a:pt x="6" y="240"/>
                      </a:lnTo>
                      <a:lnTo>
                        <a:pt x="6" y="234"/>
                      </a:lnTo>
                      <a:lnTo>
                        <a:pt x="12" y="228"/>
                      </a:lnTo>
                      <a:lnTo>
                        <a:pt x="12" y="222"/>
                      </a:lnTo>
                      <a:lnTo>
                        <a:pt x="18" y="216"/>
                      </a:lnTo>
                      <a:lnTo>
                        <a:pt x="18" y="210"/>
                      </a:lnTo>
                      <a:lnTo>
                        <a:pt x="24" y="204"/>
                      </a:lnTo>
                      <a:lnTo>
                        <a:pt x="24" y="198"/>
                      </a:lnTo>
                      <a:lnTo>
                        <a:pt x="30" y="192"/>
                      </a:lnTo>
                      <a:lnTo>
                        <a:pt x="30" y="186"/>
                      </a:lnTo>
                      <a:lnTo>
                        <a:pt x="36" y="186"/>
                      </a:lnTo>
                      <a:lnTo>
                        <a:pt x="36" y="180"/>
                      </a:lnTo>
                      <a:lnTo>
                        <a:pt x="42" y="174"/>
                      </a:lnTo>
                      <a:lnTo>
                        <a:pt x="42" y="168"/>
                      </a:lnTo>
                      <a:lnTo>
                        <a:pt x="48" y="168"/>
                      </a:lnTo>
                      <a:lnTo>
                        <a:pt x="48" y="162"/>
                      </a:lnTo>
                      <a:lnTo>
                        <a:pt x="54" y="162"/>
                      </a:lnTo>
                      <a:lnTo>
                        <a:pt x="54" y="156"/>
                      </a:lnTo>
                      <a:lnTo>
                        <a:pt x="60" y="156"/>
                      </a:lnTo>
                      <a:lnTo>
                        <a:pt x="60" y="150"/>
                      </a:lnTo>
                      <a:lnTo>
                        <a:pt x="66" y="150"/>
                      </a:lnTo>
                      <a:lnTo>
                        <a:pt x="66" y="144"/>
                      </a:lnTo>
                      <a:lnTo>
                        <a:pt x="72" y="144"/>
                      </a:lnTo>
                      <a:lnTo>
                        <a:pt x="72" y="138"/>
                      </a:lnTo>
                      <a:lnTo>
                        <a:pt x="78" y="138"/>
                      </a:lnTo>
                      <a:lnTo>
                        <a:pt x="78" y="132"/>
                      </a:lnTo>
                      <a:lnTo>
                        <a:pt x="84" y="132"/>
                      </a:lnTo>
                      <a:lnTo>
                        <a:pt x="84" y="126"/>
                      </a:lnTo>
                      <a:lnTo>
                        <a:pt x="90" y="126"/>
                      </a:lnTo>
                      <a:lnTo>
                        <a:pt x="90" y="120"/>
                      </a:lnTo>
                      <a:lnTo>
                        <a:pt x="96" y="120"/>
                      </a:lnTo>
                      <a:lnTo>
                        <a:pt x="96" y="114"/>
                      </a:lnTo>
                      <a:lnTo>
                        <a:pt x="102" y="114"/>
                      </a:lnTo>
                      <a:lnTo>
                        <a:pt x="108" y="108"/>
                      </a:lnTo>
                      <a:lnTo>
                        <a:pt x="114" y="108"/>
                      </a:lnTo>
                      <a:lnTo>
                        <a:pt x="114" y="102"/>
                      </a:lnTo>
                      <a:lnTo>
                        <a:pt x="120" y="102"/>
                      </a:lnTo>
                      <a:lnTo>
                        <a:pt x="120" y="96"/>
                      </a:lnTo>
                      <a:lnTo>
                        <a:pt x="126" y="96"/>
                      </a:lnTo>
                      <a:lnTo>
                        <a:pt x="132" y="96"/>
                      </a:lnTo>
                      <a:lnTo>
                        <a:pt x="132" y="90"/>
                      </a:lnTo>
                      <a:lnTo>
                        <a:pt x="138" y="90"/>
                      </a:lnTo>
                      <a:lnTo>
                        <a:pt x="138" y="84"/>
                      </a:lnTo>
                      <a:lnTo>
                        <a:pt x="144" y="84"/>
                      </a:lnTo>
                      <a:lnTo>
                        <a:pt x="150" y="84"/>
                      </a:lnTo>
                      <a:lnTo>
                        <a:pt x="150" y="78"/>
                      </a:lnTo>
                      <a:lnTo>
                        <a:pt x="156" y="78"/>
                      </a:lnTo>
                      <a:lnTo>
                        <a:pt x="156" y="72"/>
                      </a:lnTo>
                      <a:lnTo>
                        <a:pt x="162" y="72"/>
                      </a:lnTo>
                      <a:lnTo>
                        <a:pt x="168" y="72"/>
                      </a:lnTo>
                      <a:lnTo>
                        <a:pt x="168" y="66"/>
                      </a:lnTo>
                      <a:lnTo>
                        <a:pt x="174" y="66"/>
                      </a:lnTo>
                      <a:lnTo>
                        <a:pt x="180" y="66"/>
                      </a:lnTo>
                      <a:lnTo>
                        <a:pt x="180" y="60"/>
                      </a:lnTo>
                      <a:lnTo>
                        <a:pt x="186" y="60"/>
                      </a:lnTo>
                      <a:lnTo>
                        <a:pt x="192" y="60"/>
                      </a:lnTo>
                      <a:lnTo>
                        <a:pt x="192" y="54"/>
                      </a:lnTo>
                      <a:lnTo>
                        <a:pt x="198" y="54"/>
                      </a:lnTo>
                      <a:lnTo>
                        <a:pt x="204" y="48"/>
                      </a:lnTo>
                      <a:lnTo>
                        <a:pt x="210" y="48"/>
                      </a:lnTo>
                      <a:lnTo>
                        <a:pt x="216" y="42"/>
                      </a:lnTo>
                      <a:lnTo>
                        <a:pt x="222" y="42"/>
                      </a:lnTo>
                      <a:lnTo>
                        <a:pt x="228" y="36"/>
                      </a:lnTo>
                      <a:lnTo>
                        <a:pt x="234" y="36"/>
                      </a:lnTo>
                      <a:lnTo>
                        <a:pt x="240" y="30"/>
                      </a:lnTo>
                      <a:lnTo>
                        <a:pt x="246" y="30"/>
                      </a:lnTo>
                      <a:lnTo>
                        <a:pt x="252" y="30"/>
                      </a:lnTo>
                      <a:lnTo>
                        <a:pt x="252" y="24"/>
                      </a:lnTo>
                      <a:lnTo>
                        <a:pt x="258" y="24"/>
                      </a:lnTo>
                      <a:lnTo>
                        <a:pt x="264" y="24"/>
                      </a:lnTo>
                      <a:lnTo>
                        <a:pt x="264" y="18"/>
                      </a:lnTo>
                      <a:lnTo>
                        <a:pt x="270" y="18"/>
                      </a:lnTo>
                      <a:lnTo>
                        <a:pt x="276" y="18"/>
                      </a:lnTo>
                      <a:lnTo>
                        <a:pt x="276" y="12"/>
                      </a:lnTo>
                      <a:lnTo>
                        <a:pt x="282" y="12"/>
                      </a:lnTo>
                      <a:lnTo>
                        <a:pt x="288" y="12"/>
                      </a:lnTo>
                      <a:lnTo>
                        <a:pt x="294" y="12"/>
                      </a:lnTo>
                      <a:lnTo>
                        <a:pt x="294" y="6"/>
                      </a:lnTo>
                      <a:lnTo>
                        <a:pt x="300" y="6"/>
                      </a:lnTo>
                      <a:lnTo>
                        <a:pt x="306" y="6"/>
                      </a:lnTo>
                      <a:lnTo>
                        <a:pt x="306" y="0"/>
                      </a:lnTo>
                    </a:path>
                  </a:pathLst>
                </a:cu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386" name="Freeform 10"/>
                <p:cNvSpPr>
                  <a:spLocks/>
                </p:cNvSpPr>
                <p:nvPr/>
              </p:nvSpPr>
              <p:spPr bwMode="auto">
                <a:xfrm>
                  <a:off x="3246" y="1695"/>
                  <a:ext cx="282" cy="84"/>
                </a:xfrm>
                <a:custGeom>
                  <a:avLst/>
                  <a:gdLst>
                    <a:gd name="T0" fmla="*/ 6 w 282"/>
                    <a:gd name="T1" fmla="*/ 84 h 84"/>
                    <a:gd name="T2" fmla="*/ 12 w 282"/>
                    <a:gd name="T3" fmla="*/ 84 h 84"/>
                    <a:gd name="T4" fmla="*/ 12 w 282"/>
                    <a:gd name="T5" fmla="*/ 84 h 84"/>
                    <a:gd name="T6" fmla="*/ 18 w 282"/>
                    <a:gd name="T7" fmla="*/ 78 h 84"/>
                    <a:gd name="T8" fmla="*/ 24 w 282"/>
                    <a:gd name="T9" fmla="*/ 78 h 84"/>
                    <a:gd name="T10" fmla="*/ 30 w 282"/>
                    <a:gd name="T11" fmla="*/ 78 h 84"/>
                    <a:gd name="T12" fmla="*/ 36 w 282"/>
                    <a:gd name="T13" fmla="*/ 72 h 84"/>
                    <a:gd name="T14" fmla="*/ 36 w 282"/>
                    <a:gd name="T15" fmla="*/ 72 h 84"/>
                    <a:gd name="T16" fmla="*/ 42 w 282"/>
                    <a:gd name="T17" fmla="*/ 72 h 84"/>
                    <a:gd name="T18" fmla="*/ 48 w 282"/>
                    <a:gd name="T19" fmla="*/ 72 h 84"/>
                    <a:gd name="T20" fmla="*/ 54 w 282"/>
                    <a:gd name="T21" fmla="*/ 66 h 84"/>
                    <a:gd name="T22" fmla="*/ 60 w 282"/>
                    <a:gd name="T23" fmla="*/ 66 h 84"/>
                    <a:gd name="T24" fmla="*/ 60 w 282"/>
                    <a:gd name="T25" fmla="*/ 66 h 84"/>
                    <a:gd name="T26" fmla="*/ 66 w 282"/>
                    <a:gd name="T27" fmla="*/ 60 h 84"/>
                    <a:gd name="T28" fmla="*/ 72 w 282"/>
                    <a:gd name="T29" fmla="*/ 60 h 84"/>
                    <a:gd name="T30" fmla="*/ 78 w 282"/>
                    <a:gd name="T31" fmla="*/ 60 h 84"/>
                    <a:gd name="T32" fmla="*/ 84 w 282"/>
                    <a:gd name="T33" fmla="*/ 60 h 84"/>
                    <a:gd name="T34" fmla="*/ 84 w 282"/>
                    <a:gd name="T35" fmla="*/ 54 h 84"/>
                    <a:gd name="T36" fmla="*/ 90 w 282"/>
                    <a:gd name="T37" fmla="*/ 54 h 84"/>
                    <a:gd name="T38" fmla="*/ 96 w 282"/>
                    <a:gd name="T39" fmla="*/ 54 h 84"/>
                    <a:gd name="T40" fmla="*/ 102 w 282"/>
                    <a:gd name="T41" fmla="*/ 54 h 84"/>
                    <a:gd name="T42" fmla="*/ 108 w 282"/>
                    <a:gd name="T43" fmla="*/ 48 h 84"/>
                    <a:gd name="T44" fmla="*/ 108 w 282"/>
                    <a:gd name="T45" fmla="*/ 48 h 84"/>
                    <a:gd name="T46" fmla="*/ 114 w 282"/>
                    <a:gd name="T47" fmla="*/ 48 h 84"/>
                    <a:gd name="T48" fmla="*/ 120 w 282"/>
                    <a:gd name="T49" fmla="*/ 48 h 84"/>
                    <a:gd name="T50" fmla="*/ 126 w 282"/>
                    <a:gd name="T51" fmla="*/ 42 h 84"/>
                    <a:gd name="T52" fmla="*/ 132 w 282"/>
                    <a:gd name="T53" fmla="*/ 42 h 84"/>
                    <a:gd name="T54" fmla="*/ 132 w 282"/>
                    <a:gd name="T55" fmla="*/ 42 h 84"/>
                    <a:gd name="T56" fmla="*/ 138 w 282"/>
                    <a:gd name="T57" fmla="*/ 42 h 84"/>
                    <a:gd name="T58" fmla="*/ 144 w 282"/>
                    <a:gd name="T59" fmla="*/ 36 h 84"/>
                    <a:gd name="T60" fmla="*/ 150 w 282"/>
                    <a:gd name="T61" fmla="*/ 36 h 84"/>
                    <a:gd name="T62" fmla="*/ 156 w 282"/>
                    <a:gd name="T63" fmla="*/ 36 h 84"/>
                    <a:gd name="T64" fmla="*/ 156 w 282"/>
                    <a:gd name="T65" fmla="*/ 36 h 84"/>
                    <a:gd name="T66" fmla="*/ 162 w 282"/>
                    <a:gd name="T67" fmla="*/ 30 h 84"/>
                    <a:gd name="T68" fmla="*/ 168 w 282"/>
                    <a:gd name="T69" fmla="*/ 30 h 84"/>
                    <a:gd name="T70" fmla="*/ 174 w 282"/>
                    <a:gd name="T71" fmla="*/ 30 h 84"/>
                    <a:gd name="T72" fmla="*/ 174 w 282"/>
                    <a:gd name="T73" fmla="*/ 30 h 84"/>
                    <a:gd name="T74" fmla="*/ 180 w 282"/>
                    <a:gd name="T75" fmla="*/ 24 h 84"/>
                    <a:gd name="T76" fmla="*/ 186 w 282"/>
                    <a:gd name="T77" fmla="*/ 24 h 84"/>
                    <a:gd name="T78" fmla="*/ 192 w 282"/>
                    <a:gd name="T79" fmla="*/ 24 h 84"/>
                    <a:gd name="T80" fmla="*/ 198 w 282"/>
                    <a:gd name="T81" fmla="*/ 24 h 84"/>
                    <a:gd name="T82" fmla="*/ 198 w 282"/>
                    <a:gd name="T83" fmla="*/ 18 h 84"/>
                    <a:gd name="T84" fmla="*/ 204 w 282"/>
                    <a:gd name="T85" fmla="*/ 18 h 84"/>
                    <a:gd name="T86" fmla="*/ 210 w 282"/>
                    <a:gd name="T87" fmla="*/ 18 h 84"/>
                    <a:gd name="T88" fmla="*/ 216 w 282"/>
                    <a:gd name="T89" fmla="*/ 18 h 84"/>
                    <a:gd name="T90" fmla="*/ 222 w 282"/>
                    <a:gd name="T91" fmla="*/ 18 h 84"/>
                    <a:gd name="T92" fmla="*/ 222 w 282"/>
                    <a:gd name="T93" fmla="*/ 12 h 84"/>
                    <a:gd name="T94" fmla="*/ 228 w 282"/>
                    <a:gd name="T95" fmla="*/ 12 h 84"/>
                    <a:gd name="T96" fmla="*/ 234 w 282"/>
                    <a:gd name="T97" fmla="*/ 12 h 84"/>
                    <a:gd name="T98" fmla="*/ 240 w 282"/>
                    <a:gd name="T99" fmla="*/ 12 h 84"/>
                    <a:gd name="T100" fmla="*/ 246 w 282"/>
                    <a:gd name="T101" fmla="*/ 6 h 84"/>
                    <a:gd name="T102" fmla="*/ 246 w 282"/>
                    <a:gd name="T103" fmla="*/ 6 h 84"/>
                    <a:gd name="T104" fmla="*/ 252 w 282"/>
                    <a:gd name="T105" fmla="*/ 6 h 84"/>
                    <a:gd name="T106" fmla="*/ 258 w 282"/>
                    <a:gd name="T107" fmla="*/ 6 h 84"/>
                    <a:gd name="T108" fmla="*/ 264 w 282"/>
                    <a:gd name="T109" fmla="*/ 6 h 84"/>
                    <a:gd name="T110" fmla="*/ 270 w 282"/>
                    <a:gd name="T111" fmla="*/ 0 h 84"/>
                    <a:gd name="T112" fmla="*/ 270 w 282"/>
                    <a:gd name="T113" fmla="*/ 0 h 84"/>
                    <a:gd name="T114" fmla="*/ 276 w 282"/>
                    <a:gd name="T115" fmla="*/ 0 h 84"/>
                    <a:gd name="T116" fmla="*/ 282 w 282"/>
                    <a:gd name="T117" fmla="*/ 0 h 84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282"/>
                    <a:gd name="T178" fmla="*/ 0 h 84"/>
                    <a:gd name="T179" fmla="*/ 282 w 282"/>
                    <a:gd name="T180" fmla="*/ 84 h 84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282" h="84">
                      <a:moveTo>
                        <a:pt x="0" y="84"/>
                      </a:moveTo>
                      <a:lnTo>
                        <a:pt x="0" y="84"/>
                      </a:lnTo>
                      <a:lnTo>
                        <a:pt x="6" y="84"/>
                      </a:lnTo>
                      <a:lnTo>
                        <a:pt x="12" y="84"/>
                      </a:lnTo>
                      <a:lnTo>
                        <a:pt x="18" y="84"/>
                      </a:lnTo>
                      <a:lnTo>
                        <a:pt x="18" y="78"/>
                      </a:lnTo>
                      <a:lnTo>
                        <a:pt x="24" y="78"/>
                      </a:lnTo>
                      <a:lnTo>
                        <a:pt x="30" y="78"/>
                      </a:lnTo>
                      <a:lnTo>
                        <a:pt x="36" y="72"/>
                      </a:lnTo>
                      <a:lnTo>
                        <a:pt x="42" y="72"/>
                      </a:lnTo>
                      <a:lnTo>
                        <a:pt x="48" y="72"/>
                      </a:lnTo>
                      <a:lnTo>
                        <a:pt x="48" y="66"/>
                      </a:lnTo>
                      <a:lnTo>
                        <a:pt x="54" y="66"/>
                      </a:lnTo>
                      <a:lnTo>
                        <a:pt x="60" y="66"/>
                      </a:lnTo>
                      <a:lnTo>
                        <a:pt x="66" y="66"/>
                      </a:lnTo>
                      <a:lnTo>
                        <a:pt x="66" y="60"/>
                      </a:lnTo>
                      <a:lnTo>
                        <a:pt x="72" y="60"/>
                      </a:lnTo>
                      <a:lnTo>
                        <a:pt x="78" y="60"/>
                      </a:lnTo>
                      <a:lnTo>
                        <a:pt x="84" y="60"/>
                      </a:lnTo>
                      <a:lnTo>
                        <a:pt x="84" y="54"/>
                      </a:lnTo>
                      <a:lnTo>
                        <a:pt x="90" y="54"/>
                      </a:lnTo>
                      <a:lnTo>
                        <a:pt x="96" y="54"/>
                      </a:lnTo>
                      <a:lnTo>
                        <a:pt x="102" y="54"/>
                      </a:lnTo>
                      <a:lnTo>
                        <a:pt x="102" y="48"/>
                      </a:lnTo>
                      <a:lnTo>
                        <a:pt x="108" y="48"/>
                      </a:lnTo>
                      <a:lnTo>
                        <a:pt x="114" y="48"/>
                      </a:lnTo>
                      <a:lnTo>
                        <a:pt x="120" y="48"/>
                      </a:lnTo>
                      <a:lnTo>
                        <a:pt x="120" y="42"/>
                      </a:lnTo>
                      <a:lnTo>
                        <a:pt x="126" y="42"/>
                      </a:lnTo>
                      <a:lnTo>
                        <a:pt x="132" y="42"/>
                      </a:lnTo>
                      <a:lnTo>
                        <a:pt x="138" y="42"/>
                      </a:lnTo>
                      <a:lnTo>
                        <a:pt x="138" y="36"/>
                      </a:lnTo>
                      <a:lnTo>
                        <a:pt x="144" y="36"/>
                      </a:lnTo>
                      <a:lnTo>
                        <a:pt x="150" y="36"/>
                      </a:lnTo>
                      <a:lnTo>
                        <a:pt x="156" y="36"/>
                      </a:lnTo>
                      <a:lnTo>
                        <a:pt x="162" y="30"/>
                      </a:lnTo>
                      <a:lnTo>
                        <a:pt x="168" y="30"/>
                      </a:lnTo>
                      <a:lnTo>
                        <a:pt x="174" y="30"/>
                      </a:lnTo>
                      <a:lnTo>
                        <a:pt x="180" y="30"/>
                      </a:lnTo>
                      <a:lnTo>
                        <a:pt x="180" y="24"/>
                      </a:lnTo>
                      <a:lnTo>
                        <a:pt x="186" y="24"/>
                      </a:lnTo>
                      <a:lnTo>
                        <a:pt x="192" y="24"/>
                      </a:lnTo>
                      <a:lnTo>
                        <a:pt x="198" y="24"/>
                      </a:lnTo>
                      <a:lnTo>
                        <a:pt x="198" y="18"/>
                      </a:lnTo>
                      <a:lnTo>
                        <a:pt x="204" y="18"/>
                      </a:lnTo>
                      <a:lnTo>
                        <a:pt x="210" y="18"/>
                      </a:lnTo>
                      <a:lnTo>
                        <a:pt x="216" y="18"/>
                      </a:lnTo>
                      <a:lnTo>
                        <a:pt x="222" y="18"/>
                      </a:lnTo>
                      <a:lnTo>
                        <a:pt x="222" y="12"/>
                      </a:lnTo>
                      <a:lnTo>
                        <a:pt x="228" y="12"/>
                      </a:lnTo>
                      <a:lnTo>
                        <a:pt x="234" y="12"/>
                      </a:lnTo>
                      <a:lnTo>
                        <a:pt x="240" y="12"/>
                      </a:lnTo>
                      <a:lnTo>
                        <a:pt x="246" y="6"/>
                      </a:lnTo>
                      <a:lnTo>
                        <a:pt x="252" y="6"/>
                      </a:lnTo>
                      <a:lnTo>
                        <a:pt x="258" y="6"/>
                      </a:lnTo>
                      <a:lnTo>
                        <a:pt x="264" y="6"/>
                      </a:lnTo>
                      <a:lnTo>
                        <a:pt x="264" y="0"/>
                      </a:lnTo>
                      <a:lnTo>
                        <a:pt x="270" y="0"/>
                      </a:lnTo>
                      <a:lnTo>
                        <a:pt x="276" y="0"/>
                      </a:lnTo>
                      <a:lnTo>
                        <a:pt x="282" y="0"/>
                      </a:lnTo>
                    </a:path>
                  </a:pathLst>
                </a:cu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aphicFrame>
            <p:nvGraphicFramePr>
              <p:cNvPr id="14357" name="Object 11"/>
              <p:cNvGraphicFramePr>
                <a:graphicFrameLocks noChangeAspect="1"/>
              </p:cNvGraphicFramePr>
              <p:nvPr/>
            </p:nvGraphicFramePr>
            <p:xfrm>
              <a:off x="5328" y="3106"/>
              <a:ext cx="13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87" name="Equation" r:id="rId3" imgW="215640" imgH="228600" progId="Equation.3">
                      <p:embed/>
                    </p:oleObj>
                  </mc:Choice>
                  <mc:Fallback>
                    <p:oleObj name="Equation" r:id="rId3" imgW="215640" imgH="22860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28" y="3106"/>
                            <a:ext cx="136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58" name="Object 12"/>
              <p:cNvGraphicFramePr>
                <a:graphicFrameLocks noChangeAspect="1"/>
              </p:cNvGraphicFramePr>
              <p:nvPr/>
            </p:nvGraphicFramePr>
            <p:xfrm>
              <a:off x="4408" y="2222"/>
              <a:ext cx="15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88" name="Equation" r:id="rId5" imgW="241200" imgH="304560" progId="Equation.3">
                      <p:embed/>
                    </p:oleObj>
                  </mc:Choice>
                  <mc:Fallback>
                    <p:oleObj name="Equation" r:id="rId5" imgW="241200" imgH="30456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08" y="2222"/>
                            <a:ext cx="152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4356" name="Object 13"/>
            <p:cNvGraphicFramePr>
              <a:graphicFrameLocks noChangeAspect="1"/>
            </p:cNvGraphicFramePr>
            <p:nvPr/>
          </p:nvGraphicFramePr>
          <p:xfrm>
            <a:off x="4368" y="3064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89" name="Equation" r:id="rId7" imgW="304560" imgH="317160" progId="Equation.3">
                    <p:embed/>
                  </p:oleObj>
                </mc:Choice>
                <mc:Fallback>
                  <p:oleObj name="Equation" r:id="rId7" imgW="304560" imgH="31716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3064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190" name="Object 14"/>
          <p:cNvGraphicFramePr>
            <a:graphicFrameLocks noChangeAspect="1"/>
          </p:cNvGraphicFramePr>
          <p:nvPr/>
        </p:nvGraphicFramePr>
        <p:xfrm>
          <a:off x="8089900" y="5080000"/>
          <a:ext cx="139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0" name="Equation" r:id="rId9" imgW="139680" imgH="304560" progId="Equation.3">
                  <p:embed/>
                </p:oleObj>
              </mc:Choice>
              <mc:Fallback>
                <p:oleObj name="Equation" r:id="rId9" imgW="139680" imgH="3045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9900" y="5080000"/>
                        <a:ext cx="139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1" name="Object 15"/>
          <p:cNvGraphicFramePr>
            <a:graphicFrameLocks noChangeAspect="1"/>
          </p:cNvGraphicFramePr>
          <p:nvPr/>
        </p:nvGraphicFramePr>
        <p:xfrm>
          <a:off x="6218238" y="4705350"/>
          <a:ext cx="406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1" name="Equation" r:id="rId11" imgW="406080" imgH="304560" progId="Equation.3">
                  <p:embed/>
                </p:oleObj>
              </mc:Choice>
              <mc:Fallback>
                <p:oleObj name="Equation" r:id="rId11" imgW="406080" imgH="3045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8238" y="4705350"/>
                        <a:ext cx="406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2" name="Line 16"/>
          <p:cNvSpPr>
            <a:spLocks noChangeShapeType="1"/>
          </p:cNvSpPr>
          <p:nvPr/>
        </p:nvSpPr>
        <p:spPr bwMode="auto">
          <a:xfrm flipH="1">
            <a:off x="7321550" y="4175125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193" name="Object 17"/>
          <p:cNvGraphicFramePr>
            <a:graphicFrameLocks noChangeAspect="1"/>
          </p:cNvGraphicFramePr>
          <p:nvPr/>
        </p:nvGraphicFramePr>
        <p:xfrm>
          <a:off x="7099300" y="4019550"/>
          <a:ext cx="139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2" name="Equation" r:id="rId13" imgW="139680" imgH="304560" progId="Equation.3">
                  <p:embed/>
                </p:oleObj>
              </mc:Choice>
              <mc:Fallback>
                <p:oleObj name="Equation" r:id="rId13" imgW="139680" imgH="3045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9300" y="4019550"/>
                        <a:ext cx="139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4" name="Object 18"/>
          <p:cNvGraphicFramePr>
            <a:graphicFrameLocks noChangeAspect="1"/>
          </p:cNvGraphicFramePr>
          <p:nvPr/>
        </p:nvGraphicFramePr>
        <p:xfrm>
          <a:off x="7366000" y="5772150"/>
          <a:ext cx="406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3" name="Equation" r:id="rId15" imgW="406080" imgH="304560" progId="Equation.3">
                  <p:embed/>
                </p:oleObj>
              </mc:Choice>
              <mc:Fallback>
                <p:oleObj name="Equation" r:id="rId15" imgW="406080" imgH="3045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0" y="5772150"/>
                        <a:ext cx="406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5" name="Line 19"/>
          <p:cNvSpPr>
            <a:spLocks noChangeShapeType="1"/>
          </p:cNvSpPr>
          <p:nvPr/>
        </p:nvSpPr>
        <p:spPr bwMode="auto">
          <a:xfrm flipV="1">
            <a:off x="7416800" y="3944938"/>
            <a:ext cx="1371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6" name="Line 20"/>
          <p:cNvSpPr>
            <a:spLocks noChangeShapeType="1"/>
          </p:cNvSpPr>
          <p:nvPr/>
        </p:nvSpPr>
        <p:spPr bwMode="auto">
          <a:xfrm flipV="1">
            <a:off x="6102350" y="5537200"/>
            <a:ext cx="137160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7" name="Line 21"/>
          <p:cNvSpPr>
            <a:spLocks noChangeShapeType="1"/>
          </p:cNvSpPr>
          <p:nvPr/>
        </p:nvSpPr>
        <p:spPr bwMode="auto">
          <a:xfrm>
            <a:off x="8159750" y="4192588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8" name="Line 22"/>
          <p:cNvSpPr>
            <a:spLocks noChangeShapeType="1"/>
          </p:cNvSpPr>
          <p:nvPr/>
        </p:nvSpPr>
        <p:spPr bwMode="auto">
          <a:xfrm>
            <a:off x="6451600" y="5049838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9" name="Line 23"/>
          <p:cNvSpPr>
            <a:spLocks noChangeShapeType="1"/>
          </p:cNvSpPr>
          <p:nvPr/>
        </p:nvSpPr>
        <p:spPr bwMode="auto">
          <a:xfrm flipH="1">
            <a:off x="6483350" y="590550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00" name="Line 24"/>
          <p:cNvSpPr>
            <a:spLocks noChangeShapeType="1"/>
          </p:cNvSpPr>
          <p:nvPr/>
        </p:nvSpPr>
        <p:spPr bwMode="auto">
          <a:xfrm flipV="1">
            <a:off x="7294563" y="4287838"/>
            <a:ext cx="0" cy="1439862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7" name="Rectangle 25"/>
          <p:cNvSpPr>
            <a:spLocks noGrp="1" noChangeArrowheads="1"/>
          </p:cNvSpPr>
          <p:nvPr>
            <p:ph type="title"/>
          </p:nvPr>
        </p:nvSpPr>
        <p:spPr>
          <a:xfrm>
            <a:off x="533400" y="339725"/>
            <a:ext cx="2590800" cy="574675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9. </a:t>
            </a:r>
            <a:r>
              <a:rPr lang="zh-CN" altLang="en-US" sz="2800" smtClean="0">
                <a:ea typeface="楷体_GB2312" pitchFamily="49" charset="-122"/>
              </a:rPr>
              <a:t>问曲线</a:t>
            </a:r>
            <a:endParaRPr lang="zh-CN" altLang="en-US" sz="2800" b="1" smtClean="0">
              <a:ea typeface="楷体_GB2312" pitchFamily="49" charset="-122"/>
            </a:endParaRPr>
          </a:p>
        </p:txBody>
      </p:sp>
      <p:graphicFrame>
        <p:nvGraphicFramePr>
          <p:cNvPr id="14342" name="Object 26"/>
          <p:cNvGraphicFramePr>
            <a:graphicFrameLocks noChangeAspect="1"/>
          </p:cNvGraphicFramePr>
          <p:nvPr/>
        </p:nvGraphicFramePr>
        <p:xfrm>
          <a:off x="2514600" y="404813"/>
          <a:ext cx="1066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4" name="Equation" r:id="rId17" imgW="1066680" imgH="469800" progId="Equation.3">
                  <p:embed/>
                </p:oleObj>
              </mc:Choice>
              <mc:Fallback>
                <p:oleObj name="Equation" r:id="rId17" imgW="1066680" imgH="4698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04813"/>
                        <a:ext cx="1066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8" name="Text Box 27"/>
          <p:cNvSpPr txBox="1">
            <a:spLocks noChangeArrowheads="1"/>
          </p:cNvSpPr>
          <p:nvPr/>
        </p:nvSpPr>
        <p:spPr bwMode="auto">
          <a:xfrm>
            <a:off x="3581400" y="354013"/>
            <a:ext cx="518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哪一点有铅直切线 </a:t>
            </a:r>
            <a:r>
              <a:rPr lang="en-US" altLang="zh-CN" sz="2800">
                <a:ea typeface="楷体_GB2312" pitchFamily="49" charset="-122"/>
              </a:rPr>
              <a:t>? </a:t>
            </a:r>
            <a:r>
              <a:rPr lang="zh-CN" altLang="en-US" sz="2800">
                <a:ea typeface="楷体_GB2312" pitchFamily="49" charset="-122"/>
              </a:rPr>
              <a:t>哪一点处</a:t>
            </a:r>
          </a:p>
        </p:txBody>
      </p:sp>
      <p:sp>
        <p:nvSpPr>
          <p:cNvPr id="50204" name="Text Box 28"/>
          <p:cNvSpPr txBox="1">
            <a:spLocks noChangeArrowheads="1"/>
          </p:cNvSpPr>
          <p:nvPr/>
        </p:nvSpPr>
        <p:spPr bwMode="auto">
          <a:xfrm>
            <a:off x="228600" y="9398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的切线与直线</a:t>
            </a:r>
          </a:p>
        </p:txBody>
      </p:sp>
      <p:graphicFrame>
        <p:nvGraphicFramePr>
          <p:cNvPr id="50205" name="Object 29"/>
          <p:cNvGraphicFramePr>
            <a:graphicFrameLocks noChangeAspect="1"/>
          </p:cNvGraphicFramePr>
          <p:nvPr/>
        </p:nvGraphicFramePr>
        <p:xfrm>
          <a:off x="2514600" y="962025"/>
          <a:ext cx="1447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5" name="Equation" r:id="rId19" imgW="1447560" imgH="520560" progId="Equation.3">
                  <p:embed/>
                </p:oleObj>
              </mc:Choice>
              <mc:Fallback>
                <p:oleObj name="Equation" r:id="rId19" imgW="1447560" imgH="52056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962025"/>
                        <a:ext cx="1447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06" name="Text Box 30"/>
          <p:cNvSpPr txBox="1">
            <a:spLocks noChangeArrowheads="1"/>
          </p:cNvSpPr>
          <p:nvPr/>
        </p:nvSpPr>
        <p:spPr bwMode="auto">
          <a:xfrm>
            <a:off x="3962400" y="950913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平行 </a:t>
            </a:r>
            <a:r>
              <a:rPr lang="en-US" altLang="zh-CN" sz="2800">
                <a:ea typeface="楷体_GB2312" pitchFamily="49" charset="-122"/>
              </a:rPr>
              <a:t>? </a:t>
            </a:r>
            <a:r>
              <a:rPr lang="zh-CN" altLang="en-US" sz="2800">
                <a:ea typeface="楷体_GB2312" pitchFamily="49" charset="-122"/>
              </a:rPr>
              <a:t>写出其切线方程</a:t>
            </a:r>
            <a:r>
              <a:rPr lang="en-US" altLang="zh-CN" sz="2800">
                <a:ea typeface="楷体_GB2312" pitchFamily="49" charset="-122"/>
              </a:rPr>
              <a:t>.</a:t>
            </a:r>
          </a:p>
        </p:txBody>
      </p:sp>
      <p:sp>
        <p:nvSpPr>
          <p:cNvPr id="50207" name="Text Box 31"/>
          <p:cNvSpPr txBox="1">
            <a:spLocks noChangeArrowheads="1"/>
          </p:cNvSpPr>
          <p:nvPr/>
        </p:nvSpPr>
        <p:spPr bwMode="auto">
          <a:xfrm>
            <a:off x="533400" y="17399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:</a:t>
            </a:r>
          </a:p>
        </p:txBody>
      </p:sp>
      <p:graphicFrame>
        <p:nvGraphicFramePr>
          <p:cNvPr id="50208" name="Object 32"/>
          <p:cNvGraphicFramePr>
            <a:graphicFrameLocks noChangeAspect="1"/>
          </p:cNvGraphicFramePr>
          <p:nvPr/>
        </p:nvGraphicFramePr>
        <p:xfrm>
          <a:off x="1231900" y="1789113"/>
          <a:ext cx="1968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6" name="Equation" r:id="rId21" imgW="1968480" imgH="469800" progId="Equation.3">
                  <p:embed/>
                </p:oleObj>
              </mc:Choice>
              <mc:Fallback>
                <p:oleObj name="Equation" r:id="rId21" imgW="1968480" imgH="4698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1789113"/>
                        <a:ext cx="1968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9" name="Object 33"/>
          <p:cNvGraphicFramePr>
            <a:graphicFrameLocks noChangeAspect="1"/>
          </p:cNvGraphicFramePr>
          <p:nvPr/>
        </p:nvGraphicFramePr>
        <p:xfrm>
          <a:off x="3276600" y="1581150"/>
          <a:ext cx="1524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7" name="Equation" r:id="rId23" imgW="1523880" imgH="850680" progId="Equation.3">
                  <p:embed/>
                </p:oleObj>
              </mc:Choice>
              <mc:Fallback>
                <p:oleObj name="Equation" r:id="rId23" imgW="1523880" imgH="8506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581150"/>
                        <a:ext cx="1524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10" name="Object 34"/>
          <p:cNvGraphicFramePr>
            <a:graphicFrameLocks noChangeAspect="1"/>
          </p:cNvGraphicFramePr>
          <p:nvPr/>
        </p:nvGraphicFramePr>
        <p:xfrm>
          <a:off x="4419600" y="1568450"/>
          <a:ext cx="1346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8" name="Equation" r:id="rId25" imgW="1346040" imgH="927000" progId="Equation.3">
                  <p:embed/>
                </p:oleObj>
              </mc:Choice>
              <mc:Fallback>
                <p:oleObj name="Equation" r:id="rId25" imgW="1346040" imgH="9270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568450"/>
                        <a:ext cx="1346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11" name="Object 35"/>
          <p:cNvGraphicFramePr>
            <a:graphicFrameLocks noChangeAspect="1"/>
          </p:cNvGraphicFramePr>
          <p:nvPr/>
        </p:nvGraphicFramePr>
        <p:xfrm>
          <a:off x="6191250" y="1787525"/>
          <a:ext cx="2082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9" name="Equation" r:id="rId27" imgW="2082600" imgH="469800" progId="Equation.3">
                  <p:embed/>
                </p:oleObj>
              </mc:Choice>
              <mc:Fallback>
                <p:oleObj name="Equation" r:id="rId27" imgW="2082600" imgH="4698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0" y="1787525"/>
                        <a:ext cx="2082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12" name="Object 36"/>
          <p:cNvGraphicFramePr>
            <a:graphicFrameLocks noChangeAspect="1"/>
          </p:cNvGraphicFramePr>
          <p:nvPr/>
        </p:nvGraphicFramePr>
        <p:xfrm>
          <a:off x="4565650" y="2698750"/>
          <a:ext cx="7683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0" name="Equation" r:id="rId29" imgW="774360" imgH="317160" progId="Equation.3">
                  <p:embed/>
                </p:oleObj>
              </mc:Choice>
              <mc:Fallback>
                <p:oleObj name="Equation" r:id="rId29" imgW="774360" imgH="31716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5650" y="2698750"/>
                        <a:ext cx="76835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13" name="Text Box 37"/>
          <p:cNvSpPr txBox="1">
            <a:spLocks noChangeArrowheads="1"/>
          </p:cNvSpPr>
          <p:nvPr/>
        </p:nvSpPr>
        <p:spPr bwMode="auto">
          <a:xfrm>
            <a:off x="609600" y="327025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50214" name="Object 38"/>
          <p:cNvGraphicFramePr>
            <a:graphicFrameLocks noChangeAspect="1"/>
          </p:cNvGraphicFramePr>
          <p:nvPr/>
        </p:nvGraphicFramePr>
        <p:xfrm>
          <a:off x="1168400" y="3105150"/>
          <a:ext cx="1651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1" name="Equation" r:id="rId31" imgW="1650960" imgH="927000" progId="Equation.3">
                  <p:embed/>
                </p:oleObj>
              </mc:Choice>
              <mc:Fallback>
                <p:oleObj name="Equation" r:id="rId31" imgW="1650960" imgH="9270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3105150"/>
                        <a:ext cx="1651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15" name="Text Box 39"/>
          <p:cNvSpPr txBox="1">
            <a:spLocks noChangeArrowheads="1"/>
          </p:cNvSpPr>
          <p:nvPr/>
        </p:nvSpPr>
        <p:spPr bwMode="auto">
          <a:xfrm>
            <a:off x="2895600" y="327025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得</a:t>
            </a:r>
          </a:p>
        </p:txBody>
      </p:sp>
      <p:graphicFrame>
        <p:nvGraphicFramePr>
          <p:cNvPr id="50216" name="Object 40"/>
          <p:cNvGraphicFramePr>
            <a:graphicFrameLocks noChangeAspect="1"/>
          </p:cNvGraphicFramePr>
          <p:nvPr/>
        </p:nvGraphicFramePr>
        <p:xfrm>
          <a:off x="3429000" y="3381375"/>
          <a:ext cx="1117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2" name="Equation" r:id="rId33" imgW="1117440" imgH="393480" progId="Equation.3">
                  <p:embed/>
                </p:oleObj>
              </mc:Choice>
              <mc:Fallback>
                <p:oleObj name="Equation" r:id="rId33" imgW="1117440" imgH="39348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381375"/>
                        <a:ext cx="1117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17" name="Text Box 41"/>
          <p:cNvSpPr txBox="1">
            <a:spLocks noChangeArrowheads="1"/>
          </p:cNvSpPr>
          <p:nvPr/>
        </p:nvSpPr>
        <p:spPr bwMode="auto">
          <a:xfrm>
            <a:off x="4572000" y="327025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对应</a:t>
            </a:r>
          </a:p>
        </p:txBody>
      </p:sp>
      <p:graphicFrame>
        <p:nvGraphicFramePr>
          <p:cNvPr id="50218" name="Object 42"/>
          <p:cNvGraphicFramePr>
            <a:graphicFrameLocks noChangeAspect="1"/>
          </p:cNvGraphicFramePr>
          <p:nvPr/>
        </p:nvGraphicFramePr>
        <p:xfrm>
          <a:off x="5410200" y="3414713"/>
          <a:ext cx="1130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3" name="Equation" r:id="rId35" imgW="1130040" imgH="393480" progId="Equation.3">
                  <p:embed/>
                </p:oleObj>
              </mc:Choice>
              <mc:Fallback>
                <p:oleObj name="Equation" r:id="rId35" imgW="1130040" imgH="39348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414713"/>
                        <a:ext cx="1130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19" name="Text Box 43"/>
          <p:cNvSpPr txBox="1">
            <a:spLocks noChangeArrowheads="1"/>
          </p:cNvSpPr>
          <p:nvPr/>
        </p:nvSpPr>
        <p:spPr bwMode="auto">
          <a:xfrm>
            <a:off x="228600" y="4019550"/>
            <a:ext cx="533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则在点</a:t>
            </a:r>
            <a:r>
              <a:rPr lang="en-US" altLang="zh-CN" sz="2800">
                <a:ea typeface="楷体_GB2312" pitchFamily="49" charset="-122"/>
              </a:rPr>
              <a:t>(1,1) , (–1,–1) </a:t>
            </a:r>
            <a:r>
              <a:rPr lang="zh-CN" altLang="en-US" sz="2800">
                <a:ea typeface="楷体_GB2312" pitchFamily="49" charset="-122"/>
              </a:rPr>
              <a:t>处与直线</a:t>
            </a:r>
          </a:p>
        </p:txBody>
      </p:sp>
      <p:graphicFrame>
        <p:nvGraphicFramePr>
          <p:cNvPr id="50220" name="Object 44"/>
          <p:cNvGraphicFramePr>
            <a:graphicFrameLocks noChangeAspect="1"/>
          </p:cNvGraphicFramePr>
          <p:nvPr/>
        </p:nvGraphicFramePr>
        <p:xfrm>
          <a:off x="4921250" y="4025900"/>
          <a:ext cx="1447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4" name="Equation" r:id="rId37" imgW="1447560" imgH="520560" progId="Equation.3">
                  <p:embed/>
                </p:oleObj>
              </mc:Choice>
              <mc:Fallback>
                <p:oleObj name="Equation" r:id="rId37" imgW="1447560" imgH="52056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0" y="4025900"/>
                        <a:ext cx="1447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21" name="Text Box 45"/>
          <p:cNvSpPr txBox="1">
            <a:spLocks noChangeArrowheads="1"/>
          </p:cNvSpPr>
          <p:nvPr/>
        </p:nvSpPr>
        <p:spPr bwMode="auto">
          <a:xfrm>
            <a:off x="228600" y="4629150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平行的切线方程分别为</a:t>
            </a:r>
          </a:p>
        </p:txBody>
      </p:sp>
      <p:graphicFrame>
        <p:nvGraphicFramePr>
          <p:cNvPr id="50222" name="Object 46"/>
          <p:cNvGraphicFramePr>
            <a:graphicFrameLocks noChangeAspect="1"/>
          </p:cNvGraphicFramePr>
          <p:nvPr/>
        </p:nvGraphicFramePr>
        <p:xfrm>
          <a:off x="812800" y="5251450"/>
          <a:ext cx="2235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5" name="Equation" r:id="rId39" imgW="2234880" imgH="520560" progId="Equation.3">
                  <p:embed/>
                </p:oleObj>
              </mc:Choice>
              <mc:Fallback>
                <p:oleObj name="Equation" r:id="rId39" imgW="2234880" imgH="52056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5251450"/>
                        <a:ext cx="2235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23" name="Object 47"/>
          <p:cNvGraphicFramePr>
            <a:graphicFrameLocks noChangeAspect="1"/>
          </p:cNvGraphicFramePr>
          <p:nvPr/>
        </p:nvGraphicFramePr>
        <p:xfrm>
          <a:off x="3327400" y="5238750"/>
          <a:ext cx="2159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6" name="Equation" r:id="rId41" imgW="2158920" imgH="520560" progId="Equation.3">
                  <p:embed/>
                </p:oleObj>
              </mc:Choice>
              <mc:Fallback>
                <p:oleObj name="Equation" r:id="rId41" imgW="2158920" imgH="52056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400" y="5238750"/>
                        <a:ext cx="2159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24" name="Text Box 48"/>
          <p:cNvSpPr txBox="1">
            <a:spLocks noChangeArrowheads="1"/>
          </p:cNvSpPr>
          <p:nvPr/>
        </p:nvSpPr>
        <p:spPr bwMode="auto">
          <a:xfrm>
            <a:off x="228600" y="569595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即</a:t>
            </a:r>
          </a:p>
        </p:txBody>
      </p:sp>
      <p:graphicFrame>
        <p:nvGraphicFramePr>
          <p:cNvPr id="50225" name="Object 49"/>
          <p:cNvGraphicFramePr>
            <a:graphicFrameLocks noChangeAspect="1"/>
          </p:cNvGraphicFramePr>
          <p:nvPr/>
        </p:nvGraphicFramePr>
        <p:xfrm>
          <a:off x="1768475" y="5854700"/>
          <a:ext cx="200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7" name="Equation" r:id="rId43" imgW="2006280" imgH="393480" progId="Equation.3">
                  <p:embed/>
                </p:oleObj>
              </mc:Choice>
              <mc:Fallback>
                <p:oleObj name="Equation" r:id="rId43" imgW="2006280" imgH="39348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75" y="5854700"/>
                        <a:ext cx="2006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26" name="Text Box 50"/>
          <p:cNvSpPr txBox="1">
            <a:spLocks noChangeArrowheads="1"/>
          </p:cNvSpPr>
          <p:nvPr/>
        </p:nvSpPr>
        <p:spPr bwMode="auto">
          <a:xfrm>
            <a:off x="152400" y="2586038"/>
            <a:ext cx="464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故在原点 </a:t>
            </a:r>
            <a:r>
              <a:rPr lang="en-US" altLang="zh-CN" sz="2800">
                <a:ea typeface="楷体_GB2312" pitchFamily="49" charset="-122"/>
              </a:rPr>
              <a:t>(0 , 0) </a:t>
            </a:r>
            <a:r>
              <a:rPr lang="zh-CN" altLang="en-US" sz="2800">
                <a:ea typeface="楷体_GB2312" pitchFamily="49" charset="-122"/>
              </a:rPr>
              <a:t>有铅直切线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0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0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0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0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0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0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0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0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5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0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50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50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50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0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50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50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92" grpId="0" animBg="1"/>
      <p:bldP spid="50195" grpId="0" animBg="1"/>
      <p:bldP spid="50196" grpId="0" animBg="1"/>
      <p:bldP spid="50197" grpId="0" animBg="1"/>
      <p:bldP spid="50198" grpId="0" animBg="1"/>
      <p:bldP spid="50199" grpId="0" animBg="1"/>
      <p:bldP spid="50200" grpId="0" animBg="1"/>
      <p:bldP spid="50204" grpId="0" build="p" autoUpdateAnimBg="0"/>
      <p:bldP spid="50206" grpId="0" build="p" autoUpdateAnimBg="0" advAuto="0"/>
      <p:bldP spid="50207" grpId="0" autoUpdateAnimBg="0"/>
      <p:bldP spid="50213" grpId="0" autoUpdateAnimBg="0"/>
      <p:bldP spid="50215" grpId="0" autoUpdateAnimBg="0"/>
      <p:bldP spid="50217" grpId="0" autoUpdateAnimBg="0"/>
      <p:bldP spid="50219" grpId="0" autoUpdateAnimBg="0"/>
      <p:bldP spid="50221" grpId="0" autoUpdateAnimBg="0"/>
      <p:bldP spid="50224" grpId="0" autoUpdateAnimBg="0"/>
      <p:bldP spid="5022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1692275" y="1177925"/>
          <a:ext cx="287972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9" name="Equation" r:id="rId3" imgW="2857320" imgH="457200" progId="Equation.3">
                  <p:embed/>
                </p:oleObj>
              </mc:Choice>
              <mc:Fallback>
                <p:oleObj name="Equation" r:id="rId3" imgW="285732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177925"/>
                        <a:ext cx="2879725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7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444500"/>
            <a:ext cx="6553200" cy="6858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ea typeface="楷体_GB2312" pitchFamily="49" charset="-122"/>
              </a:rPr>
              <a:t>四、 函数的可导性与连续性的关系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533400" y="11445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定理</a:t>
            </a: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1.</a:t>
            </a:r>
            <a:endParaRPr lang="en-US" altLang="zh-CN" sz="2800">
              <a:ea typeface="楷体_GB2312" pitchFamily="49" charset="-122"/>
            </a:endParaRPr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5638800" y="1130300"/>
          <a:ext cx="286543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0" name="Equation" r:id="rId5" imgW="2831760" imgH="457200" progId="Equation.3">
                  <p:embed/>
                </p:oleObj>
              </mc:Choice>
              <mc:Fallback>
                <p:oleObj name="Equation" r:id="rId5" imgW="283176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130300"/>
                        <a:ext cx="2865438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533400" y="177323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证</a:t>
            </a: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: </a:t>
            </a: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1143000" y="1773238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设</a:t>
            </a:r>
          </a:p>
        </p:txBody>
      </p:sp>
      <p:graphicFrame>
        <p:nvGraphicFramePr>
          <p:cNvPr id="51208" name="Object 8"/>
          <p:cNvGraphicFramePr>
            <a:graphicFrameLocks noChangeAspect="1"/>
          </p:cNvGraphicFramePr>
          <p:nvPr/>
        </p:nvGraphicFramePr>
        <p:xfrm>
          <a:off x="1676400" y="1873250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1" name="Equation" r:id="rId7" imgW="1320480" imgH="406080" progId="Equation.3">
                  <p:embed/>
                </p:oleObj>
              </mc:Choice>
              <mc:Fallback>
                <p:oleObj name="Equation" r:id="rId7" imgW="1320480" imgH="406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873250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3013075" y="1787525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在点 </a:t>
            </a:r>
            <a:r>
              <a:rPr lang="en-US" altLang="zh-CN" sz="2800" i="1">
                <a:ea typeface="楷体_GB2312" pitchFamily="49" charset="-122"/>
              </a:rPr>
              <a:t>x</a:t>
            </a:r>
            <a:r>
              <a:rPr lang="en-US" altLang="zh-CN" sz="2800" i="1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800">
                <a:ea typeface="楷体_GB2312" pitchFamily="49" charset="-122"/>
              </a:rPr>
              <a:t>处可导</a:t>
            </a:r>
            <a:r>
              <a:rPr lang="en-US" altLang="zh-CN" sz="2800">
                <a:ea typeface="楷体_GB2312" pitchFamily="49" charset="-122"/>
              </a:rPr>
              <a:t>,</a:t>
            </a:r>
          </a:p>
        </p:txBody>
      </p:sp>
      <p:graphicFrame>
        <p:nvGraphicFramePr>
          <p:cNvPr id="51210" name="Object 10"/>
          <p:cNvGraphicFramePr>
            <a:graphicFrameLocks noChangeAspect="1"/>
          </p:cNvGraphicFramePr>
          <p:nvPr/>
        </p:nvGraphicFramePr>
        <p:xfrm>
          <a:off x="5867400" y="1651000"/>
          <a:ext cx="2438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2" name="Equation" r:id="rId9" imgW="2438280" imgH="927000" progId="Equation.3">
                  <p:embed/>
                </p:oleObj>
              </mc:Choice>
              <mc:Fallback>
                <p:oleObj name="Equation" r:id="rId9" imgW="2438280" imgH="927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651000"/>
                        <a:ext cx="2438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152400" y="236378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存在 </a:t>
            </a:r>
            <a:r>
              <a:rPr lang="en-US" altLang="zh-CN" sz="2800">
                <a:ea typeface="楷体_GB2312" pitchFamily="49" charset="-122"/>
              </a:rPr>
              <a:t>,</a:t>
            </a: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1219200" y="236378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因此必有</a:t>
            </a:r>
          </a:p>
        </p:txBody>
      </p:sp>
      <p:graphicFrame>
        <p:nvGraphicFramePr>
          <p:cNvPr id="51213" name="Object 13"/>
          <p:cNvGraphicFramePr>
            <a:graphicFrameLocks noChangeAspect="1"/>
          </p:cNvGraphicFramePr>
          <p:nvPr/>
        </p:nvGraphicFramePr>
        <p:xfrm>
          <a:off x="1879600" y="2882900"/>
          <a:ext cx="2387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3" name="Equation" r:id="rId11" imgW="2387520" imgH="927000" progId="Equation.3">
                  <p:embed/>
                </p:oleObj>
              </mc:Choice>
              <mc:Fallback>
                <p:oleObj name="Equation" r:id="rId11" imgW="2387520" imgH="927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2882900"/>
                        <a:ext cx="2387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4354513" y="3040063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其中</a:t>
            </a:r>
          </a:p>
        </p:txBody>
      </p:sp>
      <p:graphicFrame>
        <p:nvGraphicFramePr>
          <p:cNvPr id="51215" name="Object 15"/>
          <p:cNvGraphicFramePr>
            <a:graphicFrameLocks noChangeAspect="1"/>
          </p:cNvGraphicFramePr>
          <p:nvPr/>
        </p:nvGraphicFramePr>
        <p:xfrm>
          <a:off x="5181600" y="3111500"/>
          <a:ext cx="1587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4" name="Equation" r:id="rId13" imgW="1587240" imgH="660240" progId="Equation.3">
                  <p:embed/>
                </p:oleObj>
              </mc:Choice>
              <mc:Fallback>
                <p:oleObj name="Equation" r:id="rId13" imgW="1587240" imgH="6602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111500"/>
                        <a:ext cx="15875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609600" y="3902075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故</a:t>
            </a:r>
          </a:p>
        </p:txBody>
      </p:sp>
      <p:graphicFrame>
        <p:nvGraphicFramePr>
          <p:cNvPr id="51217" name="Object 17"/>
          <p:cNvGraphicFramePr>
            <a:graphicFrameLocks noChangeAspect="1"/>
          </p:cNvGraphicFramePr>
          <p:nvPr/>
        </p:nvGraphicFramePr>
        <p:xfrm>
          <a:off x="1828800" y="4002088"/>
          <a:ext cx="3048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5" name="Equation" r:id="rId15" imgW="3047760" imgH="419040" progId="Equation.3">
                  <p:embed/>
                </p:oleObj>
              </mc:Choice>
              <mc:Fallback>
                <p:oleObj name="Equation" r:id="rId15" imgW="3047760" imgH="4190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002088"/>
                        <a:ext cx="3048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8" name="Line 18"/>
          <p:cNvSpPr>
            <a:spLocks noChangeShapeType="1"/>
          </p:cNvSpPr>
          <p:nvPr/>
        </p:nvSpPr>
        <p:spPr bwMode="auto">
          <a:xfrm>
            <a:off x="5029200" y="4211638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1219" name="Object 19"/>
          <p:cNvGraphicFramePr>
            <a:graphicFrameLocks noChangeAspect="1"/>
          </p:cNvGraphicFramePr>
          <p:nvPr/>
        </p:nvGraphicFramePr>
        <p:xfrm>
          <a:off x="5260975" y="3898900"/>
          <a:ext cx="1130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6" name="Equation" r:id="rId17" imgW="1130040" imgH="393480" progId="Equation.3">
                  <p:embed/>
                </p:oleObj>
              </mc:Choice>
              <mc:Fallback>
                <p:oleObj name="Equation" r:id="rId17" imgW="1130040" imgH="3934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0975" y="3898900"/>
                        <a:ext cx="1130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0" name="Object 20"/>
          <p:cNvGraphicFramePr>
            <a:graphicFrameLocks noChangeAspect="1"/>
          </p:cNvGraphicFramePr>
          <p:nvPr/>
        </p:nvGraphicFramePr>
        <p:xfrm>
          <a:off x="6781800" y="4025900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7" name="Equation" r:id="rId19" imgW="215640" imgH="317160" progId="Equation.3">
                  <p:embed/>
                </p:oleObj>
              </mc:Choice>
              <mc:Fallback>
                <p:oleObj name="Equation" r:id="rId19" imgW="215640" imgH="3171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025900"/>
                        <a:ext cx="21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152400" y="452913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所以函数</a:t>
            </a:r>
          </a:p>
        </p:txBody>
      </p:sp>
      <p:graphicFrame>
        <p:nvGraphicFramePr>
          <p:cNvPr id="51222" name="Object 22"/>
          <p:cNvGraphicFramePr>
            <a:graphicFrameLocks noChangeAspect="1"/>
          </p:cNvGraphicFramePr>
          <p:nvPr/>
        </p:nvGraphicFramePr>
        <p:xfrm>
          <a:off x="1814513" y="4613275"/>
          <a:ext cx="130968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8" name="Equation" r:id="rId21" imgW="1320480" imgH="406080" progId="Equation.3">
                  <p:embed/>
                </p:oleObj>
              </mc:Choice>
              <mc:Fallback>
                <p:oleObj name="Equation" r:id="rId21" imgW="1320480" imgH="4060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513" y="4613275"/>
                        <a:ext cx="1309687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3" name="Text Box 23"/>
          <p:cNvSpPr txBox="1">
            <a:spLocks noChangeArrowheads="1"/>
          </p:cNvSpPr>
          <p:nvPr/>
        </p:nvSpPr>
        <p:spPr bwMode="auto">
          <a:xfrm>
            <a:off x="3124200" y="452913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在点 </a:t>
            </a:r>
            <a:r>
              <a:rPr lang="en-US" altLang="zh-CN" sz="2800" i="1">
                <a:ea typeface="楷体_GB2312" pitchFamily="49" charset="-122"/>
              </a:rPr>
              <a:t>x</a:t>
            </a: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ea typeface="楷体_GB2312" pitchFamily="49" charset="-122"/>
              </a:rPr>
              <a:t>连续 </a:t>
            </a:r>
            <a:r>
              <a:rPr lang="en-US" altLang="zh-CN" sz="2800">
                <a:ea typeface="楷体_GB2312" pitchFamily="49" charset="-122"/>
              </a:rPr>
              <a:t>.</a:t>
            </a:r>
          </a:p>
        </p:txBody>
      </p:sp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533400" y="4941888"/>
            <a:ext cx="5715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注意</a:t>
            </a: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ea typeface="楷体_GB2312" pitchFamily="49" charset="-122"/>
              </a:rPr>
              <a:t>函数在点 </a:t>
            </a:r>
            <a:r>
              <a:rPr lang="en-US" altLang="zh-CN" sz="2800" i="1">
                <a:ea typeface="楷体_GB2312" pitchFamily="49" charset="-122"/>
              </a:rPr>
              <a:t>x </a:t>
            </a: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连续，但在该点未必可导</a:t>
            </a:r>
            <a:r>
              <a:rPr lang="en-US" altLang="zh-CN" sz="2800">
                <a:ea typeface="楷体_GB2312" pitchFamily="49" charset="-122"/>
              </a:rPr>
              <a:t>.</a:t>
            </a:r>
          </a:p>
        </p:txBody>
      </p:sp>
      <p:sp>
        <p:nvSpPr>
          <p:cNvPr id="51225" name="Text Box 25"/>
          <p:cNvSpPr txBox="1">
            <a:spLocks noChangeArrowheads="1"/>
          </p:cNvSpPr>
          <p:nvPr/>
        </p:nvSpPr>
        <p:spPr bwMode="auto">
          <a:xfrm>
            <a:off x="574675" y="5840413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反例</a:t>
            </a: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:</a:t>
            </a:r>
          </a:p>
        </p:txBody>
      </p:sp>
      <p:graphicFrame>
        <p:nvGraphicFramePr>
          <p:cNvPr id="51226" name="Object 26"/>
          <p:cNvGraphicFramePr>
            <a:graphicFrameLocks noChangeAspect="1"/>
          </p:cNvGraphicFramePr>
          <p:nvPr/>
        </p:nvGraphicFramePr>
        <p:xfrm>
          <a:off x="1676400" y="5911850"/>
          <a:ext cx="1016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9" name="Equation" r:id="rId23" imgW="1015920" imgH="469800" progId="Equation.3">
                  <p:embed/>
                </p:oleObj>
              </mc:Choice>
              <mc:Fallback>
                <p:oleObj name="Equation" r:id="rId23" imgW="1015920" imgH="4698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911850"/>
                        <a:ext cx="1016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7" name="Line 27"/>
          <p:cNvSpPr>
            <a:spLocks noChangeShapeType="1"/>
          </p:cNvSpPr>
          <p:nvPr/>
        </p:nvSpPr>
        <p:spPr bwMode="auto">
          <a:xfrm flipV="1">
            <a:off x="7696200" y="5016500"/>
            <a:ext cx="685800" cy="685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8" name="Line 28"/>
          <p:cNvSpPr>
            <a:spLocks noChangeShapeType="1"/>
          </p:cNvSpPr>
          <p:nvPr/>
        </p:nvSpPr>
        <p:spPr bwMode="auto">
          <a:xfrm flipH="1" flipV="1">
            <a:off x="7011988" y="5022850"/>
            <a:ext cx="685800" cy="685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1229" name="Object 29"/>
          <p:cNvGraphicFramePr>
            <a:graphicFrameLocks noChangeAspect="1"/>
          </p:cNvGraphicFramePr>
          <p:nvPr/>
        </p:nvGraphicFramePr>
        <p:xfrm>
          <a:off x="6553200" y="4560888"/>
          <a:ext cx="9906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0" name="公式" r:id="rId25" imgW="469800" imgH="253800" progId="Equation.3">
                  <p:embed/>
                </p:oleObj>
              </mc:Choice>
              <mc:Fallback>
                <p:oleObj name="公式" r:id="rId25" imgW="469800" imgH="2538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560888"/>
                        <a:ext cx="9906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2667000" y="5835650"/>
            <a:ext cx="5140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在</a:t>
            </a:r>
            <a:r>
              <a:rPr lang="zh-CN" altLang="en-US" sz="2800" i="1">
                <a:ea typeface="楷体_GB2312" pitchFamily="49" charset="-122"/>
              </a:rPr>
              <a:t> </a:t>
            </a:r>
            <a:r>
              <a:rPr lang="en-US" altLang="zh-CN" sz="2800" i="1">
                <a:ea typeface="楷体_GB2312" pitchFamily="49" charset="-122"/>
              </a:rPr>
              <a:t>x</a:t>
            </a:r>
            <a:r>
              <a:rPr lang="en-US" altLang="zh-CN" sz="2800">
                <a:ea typeface="楷体_GB2312" pitchFamily="49" charset="-122"/>
              </a:rPr>
              <a:t> = 0 </a:t>
            </a:r>
            <a:r>
              <a:rPr lang="zh-CN" altLang="zh-CN" sz="2800">
                <a:ea typeface="楷体_GB2312" pitchFamily="49" charset="-122"/>
              </a:rPr>
              <a:t>处连续 , </a:t>
            </a: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zh-CN" sz="2800">
                <a:ea typeface="楷体_GB2312" pitchFamily="49" charset="-122"/>
              </a:rPr>
              <a:t>但不可导</a:t>
            </a:r>
            <a:r>
              <a:rPr lang="en-US" altLang="zh-CN" sz="2800">
                <a:ea typeface="楷体_GB2312" pitchFamily="49" charset="-122"/>
              </a:rPr>
              <a:t>.</a:t>
            </a:r>
          </a:p>
        </p:txBody>
      </p:sp>
      <p:sp>
        <p:nvSpPr>
          <p:cNvPr id="51231" name="Text Box 31"/>
          <p:cNvSpPr txBox="1">
            <a:spLocks noChangeArrowheads="1"/>
          </p:cNvSpPr>
          <p:nvPr/>
        </p:nvSpPr>
        <p:spPr bwMode="auto">
          <a:xfrm>
            <a:off x="5334000" y="17907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即</a:t>
            </a:r>
          </a:p>
        </p:txBody>
      </p:sp>
      <p:sp>
        <p:nvSpPr>
          <p:cNvPr id="51232" name="AutoShape 32"/>
          <p:cNvSpPr>
            <a:spLocks noChangeArrowheads="1"/>
          </p:cNvSpPr>
          <p:nvPr/>
        </p:nvSpPr>
        <p:spPr bwMode="auto">
          <a:xfrm>
            <a:off x="4648200" y="1282700"/>
            <a:ext cx="935038" cy="179388"/>
          </a:xfrm>
          <a:prstGeom prst="rightArrow">
            <a:avLst>
              <a:gd name="adj1" fmla="val 50000"/>
              <a:gd name="adj2" fmla="val 13030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6651625" y="4470400"/>
            <a:ext cx="2187575" cy="1568450"/>
            <a:chOff x="4190" y="2680"/>
            <a:chExt cx="1378" cy="988"/>
          </a:xfrm>
        </p:grpSpPr>
        <p:sp>
          <p:nvSpPr>
            <p:cNvPr id="15397" name="Line 34"/>
            <p:cNvSpPr>
              <a:spLocks noChangeShapeType="1"/>
            </p:cNvSpPr>
            <p:nvPr/>
          </p:nvSpPr>
          <p:spPr bwMode="auto">
            <a:xfrm>
              <a:off x="4190" y="3456"/>
              <a:ext cx="137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8" name="Line 35"/>
            <p:cNvSpPr>
              <a:spLocks noChangeShapeType="1"/>
            </p:cNvSpPr>
            <p:nvPr/>
          </p:nvSpPr>
          <p:spPr bwMode="auto">
            <a:xfrm flipV="1">
              <a:off x="4848" y="2722"/>
              <a:ext cx="0" cy="8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74" name="Object 36"/>
            <p:cNvGraphicFramePr>
              <a:graphicFrameLocks noChangeAspect="1"/>
            </p:cNvGraphicFramePr>
            <p:nvPr/>
          </p:nvGraphicFramePr>
          <p:xfrm>
            <a:off x="5392" y="350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1" name="Equation" r:id="rId27" imgW="228600" imgH="241200" progId="Equation.3">
                    <p:embed/>
                  </p:oleObj>
                </mc:Choice>
                <mc:Fallback>
                  <p:oleObj name="Equation" r:id="rId27" imgW="228600" imgH="2412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2" y="350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5" name="Object 37"/>
            <p:cNvGraphicFramePr>
              <a:graphicFrameLocks noChangeAspect="1"/>
            </p:cNvGraphicFramePr>
            <p:nvPr/>
          </p:nvGraphicFramePr>
          <p:xfrm>
            <a:off x="4920" y="2680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2" name="Equation" r:id="rId29" imgW="241200" imgH="317160" progId="Equation.3">
                    <p:embed/>
                  </p:oleObj>
                </mc:Choice>
                <mc:Fallback>
                  <p:oleObj name="Equation" r:id="rId29" imgW="241200" imgH="31716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0" y="2680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6" name="Object 38"/>
            <p:cNvGraphicFramePr>
              <a:graphicFrameLocks noChangeAspect="1"/>
            </p:cNvGraphicFramePr>
            <p:nvPr/>
          </p:nvGraphicFramePr>
          <p:xfrm>
            <a:off x="4638" y="3468"/>
            <a:ext cx="19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3" name="Equation" r:id="rId31" imgW="304560" imgH="317160" progId="Equation.3">
                    <p:embed/>
                  </p:oleObj>
                </mc:Choice>
                <mc:Fallback>
                  <p:oleObj name="Equation" r:id="rId31" imgW="304560" imgH="31716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8" y="3468"/>
                          <a:ext cx="19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1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5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5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build="p" autoUpdateAnimBg="0"/>
      <p:bldP spid="51206" grpId="0" autoUpdateAnimBg="0"/>
      <p:bldP spid="51207" grpId="0" autoUpdateAnimBg="0"/>
      <p:bldP spid="51209" grpId="0" autoUpdateAnimBg="0"/>
      <p:bldP spid="51211" grpId="0" autoUpdateAnimBg="0"/>
      <p:bldP spid="51212" grpId="0" autoUpdateAnimBg="0"/>
      <p:bldP spid="51214" grpId="0" autoUpdateAnimBg="0"/>
      <p:bldP spid="51216" grpId="0" autoUpdateAnimBg="0"/>
      <p:bldP spid="51218" grpId="0" animBg="1"/>
      <p:bldP spid="51221" grpId="0" autoUpdateAnimBg="0"/>
      <p:bldP spid="51223" grpId="0" build="p" autoUpdateAnimBg="0" advAuto="0"/>
      <p:bldP spid="51224" grpId="0" autoUpdateAnimBg="0"/>
      <p:bldP spid="51225" grpId="0" autoUpdateAnimBg="0"/>
      <p:bldP spid="51227" grpId="0" animBg="1"/>
      <p:bldP spid="51228" grpId="0" animBg="1"/>
      <p:bldP spid="51230" grpId="0" autoUpdateAnimBg="0"/>
      <p:bldP spid="51231" grpId="0" autoUpdateAnimBg="0"/>
      <p:bldP spid="512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4267200" y="97313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在点</a:t>
            </a:r>
          </a:p>
        </p:txBody>
      </p:sp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5170488" y="1069975"/>
          <a:ext cx="2952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9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0488" y="1069975"/>
                        <a:ext cx="29527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5410200" y="1019175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的某个</a:t>
            </a: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右        </a:t>
            </a:r>
            <a:r>
              <a:rPr lang="zh-CN" altLang="en-US" sz="2800">
                <a:ea typeface="楷体_GB2312" pitchFamily="49" charset="-122"/>
              </a:rPr>
              <a:t>邻域内</a:t>
            </a: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title"/>
          </p:nvPr>
        </p:nvSpPr>
        <p:spPr>
          <a:xfrm>
            <a:off x="539750" y="438150"/>
            <a:ext cx="2819400" cy="5334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b="1" smtClean="0">
                <a:ea typeface="楷体_GB2312" pitchFamily="49" charset="-122"/>
              </a:rPr>
              <a:t>五、 单侧导数</a:t>
            </a:r>
          </a:p>
        </p:txBody>
      </p:sp>
      <p:graphicFrame>
        <p:nvGraphicFramePr>
          <p:cNvPr id="52230" name="Object 6"/>
          <p:cNvGraphicFramePr>
            <a:graphicFrameLocks noChangeAspect="1"/>
          </p:cNvGraphicFramePr>
          <p:nvPr/>
        </p:nvGraphicFramePr>
        <p:xfrm>
          <a:off x="2946400" y="1079500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0" name="Equation" r:id="rId5" imgW="1320480" imgH="406080" progId="Equation.3">
                  <p:embed/>
                </p:oleObj>
              </mc:Choice>
              <mc:Fallback>
                <p:oleObj name="Equation" r:id="rId5" imgW="1320480" imgH="406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1079500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1447800" y="14478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若极限</a:t>
            </a:r>
          </a:p>
        </p:txBody>
      </p:sp>
      <p:graphicFrame>
        <p:nvGraphicFramePr>
          <p:cNvPr id="52232" name="Object 8"/>
          <p:cNvGraphicFramePr>
            <a:graphicFrameLocks noChangeAspect="1"/>
          </p:cNvGraphicFramePr>
          <p:nvPr/>
        </p:nvGraphicFramePr>
        <p:xfrm>
          <a:off x="1111250" y="1958975"/>
          <a:ext cx="55943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1" name="Equation" r:id="rId7" imgW="5574960" imgH="939600" progId="Equation.3">
                  <p:embed/>
                </p:oleObj>
              </mc:Choice>
              <mc:Fallback>
                <p:oleObj name="Equation" r:id="rId7" imgW="5574960" imgH="939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1958975"/>
                        <a:ext cx="559435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1049338" y="325755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则称此极限值为</a:t>
            </a:r>
          </a:p>
        </p:txBody>
      </p:sp>
      <p:graphicFrame>
        <p:nvGraphicFramePr>
          <p:cNvPr id="52234" name="Object 10"/>
          <p:cNvGraphicFramePr>
            <a:graphicFrameLocks noChangeAspect="1"/>
          </p:cNvGraphicFramePr>
          <p:nvPr/>
        </p:nvGraphicFramePr>
        <p:xfrm>
          <a:off x="3849688" y="3352800"/>
          <a:ext cx="28575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2" name="Equation" r:id="rId9" imgW="114120" imgH="177480" progId="Equation.DSMT4">
                  <p:embed/>
                </p:oleObj>
              </mc:Choice>
              <mc:Fallback>
                <p:oleObj name="Equation" r:id="rId9" imgW="114120" imgH="1774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9688" y="3352800"/>
                        <a:ext cx="28575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343400" y="3279775"/>
            <a:ext cx="3657600" cy="519113"/>
            <a:chOff x="2688" y="1895"/>
            <a:chExt cx="2304" cy="327"/>
          </a:xfrm>
        </p:grpSpPr>
        <p:sp>
          <p:nvSpPr>
            <p:cNvPr id="16438" name="Text Box 12"/>
            <p:cNvSpPr txBox="1">
              <a:spLocks noChangeArrowheads="1"/>
            </p:cNvSpPr>
            <p:nvPr/>
          </p:nvSpPr>
          <p:spPr bwMode="auto">
            <a:xfrm>
              <a:off x="2688" y="1895"/>
              <a:ext cx="23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ea typeface="楷体_GB2312" pitchFamily="49" charset="-122"/>
                </a:rPr>
                <a:t>在     处的</a:t>
              </a:r>
              <a:r>
                <a:rPr lang="zh-CN" altLang="en-US" sz="2800" b="1">
                  <a:solidFill>
                    <a:schemeClr val="tx2"/>
                  </a:solidFill>
                  <a:ea typeface="楷体_GB2312" pitchFamily="49" charset="-122"/>
                </a:rPr>
                <a:t>右        导数</a:t>
              </a:r>
              <a:r>
                <a:rPr lang="en-US" altLang="zh-CN" sz="2800">
                  <a:ea typeface="楷体_GB2312" pitchFamily="49" charset="-122"/>
                </a:rPr>
                <a:t>,</a:t>
              </a:r>
            </a:p>
          </p:txBody>
        </p:sp>
        <p:graphicFrame>
          <p:nvGraphicFramePr>
            <p:cNvPr id="16409" name="Object 13"/>
            <p:cNvGraphicFramePr>
              <a:graphicFrameLocks noChangeAspect="1"/>
            </p:cNvGraphicFramePr>
            <p:nvPr/>
          </p:nvGraphicFramePr>
          <p:xfrm>
            <a:off x="3016" y="1935"/>
            <a:ext cx="178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3" name="Equation" r:id="rId11" imgW="114120" imgH="177480" progId="Equation.DSMT4">
                    <p:embed/>
                  </p:oleObj>
                </mc:Choice>
                <mc:Fallback>
                  <p:oleObj name="Equation" r:id="rId11" imgW="114120" imgH="17748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1935"/>
                          <a:ext cx="178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7772400" y="325755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记作</a:t>
            </a:r>
          </a:p>
        </p:txBody>
      </p:sp>
      <p:graphicFrame>
        <p:nvGraphicFramePr>
          <p:cNvPr id="52239" name="Object 15"/>
          <p:cNvGraphicFramePr>
            <a:graphicFrameLocks noChangeAspect="1"/>
          </p:cNvGraphicFramePr>
          <p:nvPr/>
        </p:nvGraphicFramePr>
        <p:xfrm>
          <a:off x="298450" y="3871913"/>
          <a:ext cx="10318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4" name="Equation" r:id="rId13" imgW="1028520" imgH="444240" progId="Equation.3">
                  <p:embed/>
                </p:oleObj>
              </mc:Choice>
              <mc:Fallback>
                <p:oleObj name="Equation" r:id="rId13" imgW="1028520" imgH="4442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" y="3871913"/>
                        <a:ext cx="10318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0" name="Text Box 16"/>
          <p:cNvSpPr txBox="1">
            <a:spLocks noChangeArrowheads="1"/>
          </p:cNvSpPr>
          <p:nvPr/>
        </p:nvSpPr>
        <p:spPr bwMode="auto">
          <a:xfrm>
            <a:off x="215900" y="45354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即</a:t>
            </a:r>
          </a:p>
        </p:txBody>
      </p:sp>
      <p:graphicFrame>
        <p:nvGraphicFramePr>
          <p:cNvPr id="52241" name="Object 17"/>
          <p:cNvGraphicFramePr>
            <a:graphicFrameLocks noChangeAspect="1"/>
          </p:cNvGraphicFramePr>
          <p:nvPr/>
        </p:nvGraphicFramePr>
        <p:xfrm>
          <a:off x="1022350" y="4602163"/>
          <a:ext cx="1320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5" name="Equation" r:id="rId15" imgW="1320480" imgH="444240" progId="Equation.3">
                  <p:embed/>
                </p:oleObj>
              </mc:Choice>
              <mc:Fallback>
                <p:oleObj name="Equation" r:id="rId15" imgW="1320480" imgH="4442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350" y="4602163"/>
                        <a:ext cx="1320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2" name="Object 18"/>
          <p:cNvGraphicFramePr>
            <a:graphicFrameLocks noChangeAspect="1"/>
          </p:cNvGraphicFramePr>
          <p:nvPr/>
        </p:nvGraphicFramePr>
        <p:xfrm>
          <a:off x="2260600" y="4343400"/>
          <a:ext cx="3835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6" name="Equation" r:id="rId17" imgW="3835080" imgH="939600" progId="Equation.3">
                  <p:embed/>
                </p:oleObj>
              </mc:Choice>
              <mc:Fallback>
                <p:oleObj name="Equation" r:id="rId17" imgW="3835080" imgH="939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4343400"/>
                        <a:ext cx="38354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3" name="Text Box 19"/>
          <p:cNvSpPr txBox="1">
            <a:spLocks noChangeArrowheads="1"/>
          </p:cNvSpPr>
          <p:nvPr/>
        </p:nvSpPr>
        <p:spPr bwMode="auto">
          <a:xfrm>
            <a:off x="6894513" y="9906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zh-CN" altLang="en-US" sz="2800">
                <a:solidFill>
                  <a:schemeClr val="accent2"/>
                </a:solidFill>
                <a:ea typeface="楷体_GB2312" pitchFamily="49" charset="-122"/>
              </a:rPr>
              <a:t>左</a:t>
            </a:r>
            <a:r>
              <a:rPr lang="en-US" altLang="zh-CN" sz="2800">
                <a:solidFill>
                  <a:schemeClr val="accent2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52244" name="Text Box 20"/>
          <p:cNvSpPr txBox="1">
            <a:spLocks noChangeArrowheads="1"/>
          </p:cNvSpPr>
          <p:nvPr/>
        </p:nvSpPr>
        <p:spPr bwMode="auto">
          <a:xfrm>
            <a:off x="6248400" y="32654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左</a:t>
            </a:r>
            <a:r>
              <a:rPr lang="en-US" altLang="zh-CN" sz="2800">
                <a:solidFill>
                  <a:schemeClr val="accent2"/>
                </a:solidFill>
                <a:ea typeface="楷体_GB2312" pitchFamily="49" charset="-122"/>
              </a:rPr>
              <a:t>)</a:t>
            </a:r>
          </a:p>
        </p:txBody>
      </p:sp>
      <p:graphicFrame>
        <p:nvGraphicFramePr>
          <p:cNvPr id="52245" name="Object 21"/>
          <p:cNvGraphicFramePr>
            <a:graphicFrameLocks noChangeAspect="1"/>
          </p:cNvGraphicFramePr>
          <p:nvPr/>
        </p:nvGraphicFramePr>
        <p:xfrm>
          <a:off x="868363" y="2792413"/>
          <a:ext cx="117316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7" name="Equation" r:id="rId19" imgW="1676160" imgH="507960" progId="Equation.3">
                  <p:embed/>
                </p:oleObj>
              </mc:Choice>
              <mc:Fallback>
                <p:oleObj name="Equation" r:id="rId19" imgW="1676160" imgH="5079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2792413"/>
                        <a:ext cx="1173162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6" name="Object 22"/>
          <p:cNvGraphicFramePr>
            <a:graphicFrameLocks noChangeAspect="1"/>
          </p:cNvGraphicFramePr>
          <p:nvPr/>
        </p:nvGraphicFramePr>
        <p:xfrm>
          <a:off x="2728913" y="2792413"/>
          <a:ext cx="11461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8" name="Equation" r:id="rId21" imgW="1638000" imgH="507960" progId="Equation.3">
                  <p:embed/>
                </p:oleObj>
              </mc:Choice>
              <mc:Fallback>
                <p:oleObj name="Equation" r:id="rId21" imgW="1638000" imgH="5079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913" y="2792413"/>
                        <a:ext cx="114617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7" name="Object 23"/>
          <p:cNvGraphicFramePr>
            <a:graphicFrameLocks noChangeAspect="1"/>
          </p:cNvGraphicFramePr>
          <p:nvPr/>
        </p:nvGraphicFramePr>
        <p:xfrm>
          <a:off x="1460500" y="3898900"/>
          <a:ext cx="1282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9" name="Equation" r:id="rId23" imgW="1282680" imgH="444240" progId="Equation.3">
                  <p:embed/>
                </p:oleObj>
              </mc:Choice>
              <mc:Fallback>
                <p:oleObj name="Equation" r:id="rId23" imgW="1282680" imgH="4442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3898900"/>
                        <a:ext cx="1282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8" name="Object 24"/>
          <p:cNvGraphicFramePr>
            <a:graphicFrameLocks noChangeAspect="1"/>
          </p:cNvGraphicFramePr>
          <p:nvPr/>
        </p:nvGraphicFramePr>
        <p:xfrm>
          <a:off x="1201738" y="5029200"/>
          <a:ext cx="169862" cy="6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0" name="Equation" r:id="rId25" imgW="241200" imgH="88560" progId="Equation.3">
                  <p:embed/>
                </p:oleObj>
              </mc:Choice>
              <mc:Fallback>
                <p:oleObj name="Equation" r:id="rId25" imgW="241200" imgH="8856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738" y="5029200"/>
                        <a:ext cx="169862" cy="65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9" name="Object 25"/>
          <p:cNvGraphicFramePr>
            <a:graphicFrameLocks noChangeAspect="1"/>
          </p:cNvGraphicFramePr>
          <p:nvPr/>
        </p:nvGraphicFramePr>
        <p:xfrm>
          <a:off x="3027363" y="5105400"/>
          <a:ext cx="173037" cy="6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1" name="Equation" r:id="rId27" imgW="241200" imgH="88560" progId="Equation.3">
                  <p:embed/>
                </p:oleObj>
              </mc:Choice>
              <mc:Fallback>
                <p:oleObj name="Equation" r:id="rId27" imgW="241200" imgH="885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7363" y="5105400"/>
                        <a:ext cx="173037" cy="6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6781800" y="2509838"/>
            <a:ext cx="1981200" cy="538162"/>
            <a:chOff x="4272" y="1449"/>
            <a:chExt cx="1248" cy="339"/>
          </a:xfrm>
        </p:grpSpPr>
        <p:grpSp>
          <p:nvGrpSpPr>
            <p:cNvPr id="16435" name="Group 27"/>
            <p:cNvGrpSpPr>
              <a:grpSpLocks/>
            </p:cNvGrpSpPr>
            <p:nvPr/>
          </p:nvGrpSpPr>
          <p:grpSpPr bwMode="auto">
            <a:xfrm>
              <a:off x="4272" y="1449"/>
              <a:ext cx="1248" cy="339"/>
              <a:chOff x="4272" y="1449"/>
              <a:chExt cx="1248" cy="339"/>
            </a:xfrm>
          </p:grpSpPr>
          <p:graphicFrame>
            <p:nvGraphicFramePr>
              <p:cNvPr id="16408" name="Object 28"/>
              <p:cNvGraphicFramePr>
                <a:graphicFrameLocks noChangeAspect="1"/>
              </p:cNvGraphicFramePr>
              <p:nvPr/>
            </p:nvGraphicFramePr>
            <p:xfrm>
              <a:off x="4752" y="1449"/>
              <a:ext cx="243" cy="3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52" name="公式" r:id="rId29" imgW="164880" imgH="228600" progId="Equation.3">
                      <p:embed/>
                    </p:oleObj>
                  </mc:Choice>
                  <mc:Fallback>
                    <p:oleObj name="公式" r:id="rId29" imgW="164880" imgH="228600" progId="Equation.3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1449"/>
                            <a:ext cx="243" cy="3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37" name="Line 29"/>
              <p:cNvSpPr>
                <a:spLocks noChangeShapeType="1"/>
              </p:cNvSpPr>
              <p:nvPr/>
            </p:nvSpPr>
            <p:spPr bwMode="auto">
              <a:xfrm>
                <a:off x="4272" y="1519"/>
                <a:ext cx="12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436" name="Oval 30"/>
            <p:cNvSpPr>
              <a:spLocks noChangeArrowheads="1"/>
            </p:cNvSpPr>
            <p:nvPr/>
          </p:nvSpPr>
          <p:spPr bwMode="auto">
            <a:xfrm>
              <a:off x="4848" y="1497"/>
              <a:ext cx="34" cy="3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52255" name="Line 31"/>
          <p:cNvSpPr>
            <a:spLocks noChangeShapeType="1"/>
          </p:cNvSpPr>
          <p:nvPr/>
        </p:nvSpPr>
        <p:spPr bwMode="auto">
          <a:xfrm>
            <a:off x="7772400" y="2619375"/>
            <a:ext cx="3810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56" name="Line 32"/>
          <p:cNvSpPr>
            <a:spLocks noChangeShapeType="1"/>
          </p:cNvSpPr>
          <p:nvPr/>
        </p:nvSpPr>
        <p:spPr bwMode="auto">
          <a:xfrm flipH="1">
            <a:off x="7772400" y="2509838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57" name="Line 33"/>
          <p:cNvSpPr>
            <a:spLocks noChangeShapeType="1"/>
          </p:cNvSpPr>
          <p:nvPr/>
        </p:nvSpPr>
        <p:spPr bwMode="auto">
          <a:xfrm>
            <a:off x="7315200" y="2619375"/>
            <a:ext cx="381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58" name="Line 34"/>
          <p:cNvSpPr>
            <a:spLocks noChangeShapeType="1"/>
          </p:cNvSpPr>
          <p:nvPr/>
        </p:nvSpPr>
        <p:spPr bwMode="auto">
          <a:xfrm>
            <a:off x="7315200" y="2509838"/>
            <a:ext cx="3810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59" name="Text Box 35"/>
          <p:cNvSpPr txBox="1">
            <a:spLocks noChangeArrowheads="1"/>
          </p:cNvSpPr>
          <p:nvPr/>
        </p:nvSpPr>
        <p:spPr bwMode="auto">
          <a:xfrm>
            <a:off x="215900" y="534828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例如</a:t>
            </a: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</a:rPr>
              <a:t>,</a:t>
            </a:r>
          </a:p>
        </p:txBody>
      </p:sp>
      <p:graphicFrame>
        <p:nvGraphicFramePr>
          <p:cNvPr id="52260" name="Object 36"/>
          <p:cNvGraphicFramePr>
            <a:graphicFrameLocks noChangeAspect="1"/>
          </p:cNvGraphicFramePr>
          <p:nvPr/>
        </p:nvGraphicFramePr>
        <p:xfrm>
          <a:off x="1231900" y="5394325"/>
          <a:ext cx="1511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3" name="Equation" r:id="rId31" imgW="1511280" imgH="469800" progId="Equation.3">
                  <p:embed/>
                </p:oleObj>
              </mc:Choice>
              <mc:Fallback>
                <p:oleObj name="Equation" r:id="rId31" imgW="1511280" imgH="4698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5394325"/>
                        <a:ext cx="1511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61" name="Text Box 37"/>
          <p:cNvSpPr txBox="1">
            <a:spLocks noChangeArrowheads="1"/>
          </p:cNvSpPr>
          <p:nvPr/>
        </p:nvSpPr>
        <p:spPr bwMode="auto">
          <a:xfrm>
            <a:off x="2743200" y="5348288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在</a:t>
            </a:r>
            <a:r>
              <a:rPr lang="zh-CN" altLang="en-US" sz="2800" i="1">
                <a:ea typeface="楷体_GB2312" pitchFamily="49" charset="-122"/>
              </a:rPr>
              <a:t> </a:t>
            </a:r>
            <a:r>
              <a:rPr lang="en-US" altLang="zh-CN" sz="2800" i="1">
                <a:ea typeface="楷体_GB2312" pitchFamily="49" charset="-122"/>
              </a:rPr>
              <a:t>x</a:t>
            </a:r>
            <a:r>
              <a:rPr lang="en-US" altLang="zh-CN" sz="2800">
                <a:ea typeface="楷体_GB2312" pitchFamily="49" charset="-122"/>
              </a:rPr>
              <a:t> = 0 </a:t>
            </a:r>
            <a:r>
              <a:rPr lang="zh-CN" altLang="en-US" sz="2800">
                <a:ea typeface="楷体_GB2312" pitchFamily="49" charset="-122"/>
              </a:rPr>
              <a:t>处有</a:t>
            </a:r>
          </a:p>
        </p:txBody>
      </p:sp>
      <p:graphicFrame>
        <p:nvGraphicFramePr>
          <p:cNvPr id="52262" name="Object 38"/>
          <p:cNvGraphicFramePr>
            <a:graphicFrameLocks noChangeAspect="1"/>
          </p:cNvGraphicFramePr>
          <p:nvPr/>
        </p:nvGraphicFramePr>
        <p:xfrm>
          <a:off x="1295400" y="5956300"/>
          <a:ext cx="1752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4" name="Equation" r:id="rId33" imgW="1752480" imgH="444240" progId="Equation.3">
                  <p:embed/>
                </p:oleObj>
              </mc:Choice>
              <mc:Fallback>
                <p:oleObj name="Equation" r:id="rId33" imgW="1752480" imgH="4442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956300"/>
                        <a:ext cx="1752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63" name="Object 39"/>
          <p:cNvGraphicFramePr>
            <a:graphicFrameLocks noChangeAspect="1"/>
          </p:cNvGraphicFramePr>
          <p:nvPr/>
        </p:nvGraphicFramePr>
        <p:xfrm>
          <a:off x="3657600" y="5943600"/>
          <a:ext cx="1587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5" name="Equation" r:id="rId35" imgW="1587240" imgH="444240" progId="Equation.3">
                  <p:embed/>
                </p:oleObj>
              </mc:Choice>
              <mc:Fallback>
                <p:oleObj name="Equation" r:id="rId35" imgW="1587240" imgH="44424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943600"/>
                        <a:ext cx="1587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64" name="Text Box 40"/>
          <p:cNvSpPr txBox="1">
            <a:spLocks noChangeArrowheads="1"/>
          </p:cNvSpPr>
          <p:nvPr/>
        </p:nvSpPr>
        <p:spPr bwMode="auto">
          <a:xfrm>
            <a:off x="539750" y="971550"/>
            <a:ext cx="2625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定义</a:t>
            </a: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2</a:t>
            </a: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.</a:t>
            </a: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ea typeface="楷体_GB2312" pitchFamily="49" charset="-122"/>
              </a:rPr>
              <a:t>设函数</a:t>
            </a:r>
          </a:p>
        </p:txBody>
      </p:sp>
      <p:sp>
        <p:nvSpPr>
          <p:cNvPr id="52265" name="Text Box 41"/>
          <p:cNvSpPr txBox="1">
            <a:spLocks noChangeArrowheads="1"/>
          </p:cNvSpPr>
          <p:nvPr/>
        </p:nvSpPr>
        <p:spPr bwMode="auto">
          <a:xfrm>
            <a:off x="215900" y="1457325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有定义</a:t>
            </a:r>
            <a:r>
              <a:rPr lang="en-US" altLang="zh-CN" sz="2800">
                <a:ea typeface="楷体_GB2312" pitchFamily="49" charset="-122"/>
              </a:rPr>
              <a:t>,</a:t>
            </a:r>
          </a:p>
        </p:txBody>
      </p:sp>
      <p:sp>
        <p:nvSpPr>
          <p:cNvPr id="52266" name="Text Box 42"/>
          <p:cNvSpPr txBox="1">
            <a:spLocks noChangeArrowheads="1"/>
          </p:cNvSpPr>
          <p:nvPr/>
        </p:nvSpPr>
        <p:spPr bwMode="auto">
          <a:xfrm>
            <a:off x="215900" y="3290888"/>
            <a:ext cx="984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ea typeface="楷体_GB2312" pitchFamily="49" charset="-122"/>
              </a:rPr>
              <a:t>存在</a:t>
            </a:r>
            <a:r>
              <a:rPr lang="en-US" altLang="zh-CN" sz="2800">
                <a:ea typeface="楷体_GB2312" pitchFamily="49" charset="-122"/>
              </a:rPr>
              <a:t>,</a:t>
            </a:r>
          </a:p>
        </p:txBody>
      </p: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6305550" y="4641850"/>
            <a:ext cx="2457450" cy="1600200"/>
            <a:chOff x="3972" y="2792"/>
            <a:chExt cx="1548" cy="1008"/>
          </a:xfrm>
        </p:grpSpPr>
        <p:sp>
          <p:nvSpPr>
            <p:cNvPr id="16431" name="Line 44"/>
            <p:cNvSpPr>
              <a:spLocks noChangeShapeType="1"/>
            </p:cNvSpPr>
            <p:nvPr/>
          </p:nvSpPr>
          <p:spPr bwMode="auto">
            <a:xfrm>
              <a:off x="4118" y="3600"/>
              <a:ext cx="137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2" name="Line 45"/>
            <p:cNvSpPr>
              <a:spLocks noChangeShapeType="1"/>
            </p:cNvSpPr>
            <p:nvPr/>
          </p:nvSpPr>
          <p:spPr bwMode="auto">
            <a:xfrm flipV="1">
              <a:off x="4776" y="2827"/>
              <a:ext cx="0" cy="8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404" name="Object 46"/>
            <p:cNvGraphicFramePr>
              <a:graphicFrameLocks noChangeAspect="1"/>
            </p:cNvGraphicFramePr>
            <p:nvPr/>
          </p:nvGraphicFramePr>
          <p:xfrm>
            <a:off x="5376" y="362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6" name="Equation" r:id="rId37" imgW="228600" imgH="241200" progId="Equation.3">
                    <p:embed/>
                  </p:oleObj>
                </mc:Choice>
                <mc:Fallback>
                  <p:oleObj name="Equation" r:id="rId37" imgW="228600" imgH="24120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" y="362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5" name="Object 47"/>
            <p:cNvGraphicFramePr>
              <a:graphicFrameLocks noChangeAspect="1"/>
            </p:cNvGraphicFramePr>
            <p:nvPr/>
          </p:nvGraphicFramePr>
          <p:xfrm>
            <a:off x="4864" y="2792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7" name="Equation" r:id="rId39" imgW="241200" imgH="317160" progId="Equation.3">
                    <p:embed/>
                  </p:oleObj>
                </mc:Choice>
                <mc:Fallback>
                  <p:oleObj name="Equation" r:id="rId39" imgW="241200" imgH="31716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4" y="2792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6" name="Object 48"/>
            <p:cNvGraphicFramePr>
              <a:graphicFrameLocks noChangeAspect="1"/>
            </p:cNvGraphicFramePr>
            <p:nvPr/>
          </p:nvGraphicFramePr>
          <p:xfrm>
            <a:off x="4562" y="3600"/>
            <a:ext cx="19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8" name="Equation" r:id="rId41" imgW="304560" imgH="317160" progId="Equation.3">
                    <p:embed/>
                  </p:oleObj>
                </mc:Choice>
                <mc:Fallback>
                  <p:oleObj name="Equation" r:id="rId41" imgW="304560" imgH="31716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2" y="3600"/>
                          <a:ext cx="19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33" name="Line 49"/>
            <p:cNvSpPr>
              <a:spLocks noChangeShapeType="1"/>
            </p:cNvSpPr>
            <p:nvPr/>
          </p:nvSpPr>
          <p:spPr bwMode="auto">
            <a:xfrm flipV="1">
              <a:off x="4776" y="3168"/>
              <a:ext cx="432" cy="43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4" name="Line 50"/>
            <p:cNvSpPr>
              <a:spLocks noChangeShapeType="1"/>
            </p:cNvSpPr>
            <p:nvPr/>
          </p:nvSpPr>
          <p:spPr bwMode="auto">
            <a:xfrm flipH="1" flipV="1">
              <a:off x="4345" y="3172"/>
              <a:ext cx="432" cy="43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407" name="Object 51"/>
            <p:cNvGraphicFramePr>
              <a:graphicFrameLocks noChangeAspect="1"/>
            </p:cNvGraphicFramePr>
            <p:nvPr/>
          </p:nvGraphicFramePr>
          <p:xfrm>
            <a:off x="3972" y="2869"/>
            <a:ext cx="64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9" name="Equation" r:id="rId43" imgW="1015920" imgH="469800" progId="Equation.3">
                    <p:embed/>
                  </p:oleObj>
                </mc:Choice>
                <mc:Fallback>
                  <p:oleObj name="Equation" r:id="rId43" imgW="1015920" imgH="46980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2" y="2869"/>
                          <a:ext cx="64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401" name="Object 52"/>
          <p:cNvGraphicFramePr>
            <a:graphicFrameLocks noChangeAspect="1"/>
          </p:cNvGraphicFramePr>
          <p:nvPr/>
        </p:nvGraphicFramePr>
        <p:xfrm>
          <a:off x="5072063" y="1076325"/>
          <a:ext cx="35718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0" name="Equation" r:id="rId45" imgW="164880" imgH="228600" progId="Equation.DSMT4">
                  <p:embed/>
                </p:oleObj>
              </mc:Choice>
              <mc:Fallback>
                <p:oleObj name="Equation" r:id="rId45" imgW="164880" imgH="22860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3" y="1076325"/>
                        <a:ext cx="357187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2" name="Object 53"/>
          <p:cNvGraphicFramePr>
            <a:graphicFrameLocks noChangeAspect="1"/>
          </p:cNvGraphicFramePr>
          <p:nvPr/>
        </p:nvGraphicFramePr>
        <p:xfrm>
          <a:off x="3643313" y="3357563"/>
          <a:ext cx="7239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1" name="Equation" r:id="rId47" imgW="342720" imgH="203040" progId="Equation.DSMT4">
                  <p:embed/>
                </p:oleObj>
              </mc:Choice>
              <mc:Fallback>
                <p:oleObj name="Equation" r:id="rId47" imgW="342720" imgH="203040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3357563"/>
                        <a:ext cx="7239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3" name="Object 54"/>
          <p:cNvGraphicFramePr>
            <a:graphicFrameLocks noChangeAspect="1"/>
          </p:cNvGraphicFramePr>
          <p:nvPr/>
        </p:nvGraphicFramePr>
        <p:xfrm>
          <a:off x="4786313" y="3286125"/>
          <a:ext cx="4286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2" name="Equation" r:id="rId49" imgW="164880" imgH="228600" progId="Equation.DSMT4">
                  <p:embed/>
                </p:oleObj>
              </mc:Choice>
              <mc:Fallback>
                <p:oleObj name="Equation" r:id="rId49" imgW="164880" imgH="22860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3286125"/>
                        <a:ext cx="42862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2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2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52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2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5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5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5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5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5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build="p" autoUpdateAnimBg="0" advAuto="0"/>
      <p:bldP spid="52228" grpId="0" build="p" autoUpdateAnimBg="0" advAuto="0"/>
      <p:bldP spid="52231" grpId="0" autoUpdateAnimBg="0"/>
      <p:bldP spid="52233" grpId="0" autoUpdateAnimBg="0"/>
      <p:bldP spid="52238" grpId="0" autoUpdateAnimBg="0"/>
      <p:bldP spid="52240" grpId="0" autoUpdateAnimBg="0"/>
      <p:bldP spid="52243" grpId="0" autoUpdateAnimBg="0"/>
      <p:bldP spid="52244" grpId="0" autoUpdateAnimBg="0"/>
      <p:bldP spid="52255" grpId="0" animBg="1"/>
      <p:bldP spid="52256" grpId="0" animBg="1"/>
      <p:bldP spid="52257" grpId="0" animBg="1"/>
      <p:bldP spid="52258" grpId="0" animBg="1"/>
      <p:bldP spid="52259" grpId="0" autoUpdateAnimBg="0"/>
      <p:bldP spid="52261" grpId="0" autoUpdateAnimBg="0"/>
      <p:bldP spid="52264" grpId="0" autoUpdateAnimBg="0"/>
      <p:bldP spid="52265" grpId="0" build="p" autoUpdateAnimBg="0" advAuto="0"/>
      <p:bldP spid="52266" grpId="0" build="p" autoUpdateAnimBg="0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25146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定理</a:t>
            </a:r>
            <a:r>
              <a:rPr lang="en-US" altLang="zh-CN" sz="2800" b="1" smtClean="0">
                <a:ea typeface="楷体_GB2312" pitchFamily="49" charset="-122"/>
              </a:rPr>
              <a:t>2. </a:t>
            </a:r>
            <a:r>
              <a:rPr lang="zh-CN" altLang="en-US" sz="2800" smtClean="0">
                <a:ea typeface="楷体_GB2312" pitchFamily="49" charset="-122"/>
              </a:rPr>
              <a:t>函数</a:t>
            </a:r>
          </a:p>
        </p:txBody>
      </p:sp>
      <p:sp>
        <p:nvSpPr>
          <p:cNvPr id="17444" name="Text Box 3"/>
          <p:cNvSpPr txBox="1">
            <a:spLocks noChangeArrowheads="1"/>
          </p:cNvSpPr>
          <p:nvPr/>
        </p:nvSpPr>
        <p:spPr bwMode="auto">
          <a:xfrm>
            <a:off x="3810000" y="398463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在点</a:t>
            </a:r>
          </a:p>
        </p:txBody>
      </p:sp>
      <p:graphicFrame>
        <p:nvGraphicFramePr>
          <p:cNvPr id="17410" name="Object 4"/>
          <p:cNvGraphicFramePr>
            <a:graphicFrameLocks noChangeAspect="1"/>
          </p:cNvGraphicFramePr>
          <p:nvPr/>
        </p:nvGraphicFramePr>
        <p:xfrm>
          <a:off x="4713288" y="476250"/>
          <a:ext cx="2952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7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3288" y="476250"/>
                        <a:ext cx="29527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5"/>
          <p:cNvGraphicFramePr>
            <a:graphicFrameLocks noChangeAspect="1"/>
          </p:cNvGraphicFramePr>
          <p:nvPr/>
        </p:nvGraphicFramePr>
        <p:xfrm>
          <a:off x="2514600" y="503238"/>
          <a:ext cx="133508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8" name="Equation" r:id="rId5" imgW="1320480" imgH="406080" progId="Equation.3">
                  <p:embed/>
                </p:oleObj>
              </mc:Choice>
              <mc:Fallback>
                <p:oleObj name="Equation" r:id="rId5" imgW="1320480" imgH="406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03238"/>
                        <a:ext cx="1335088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762000" y="1141413"/>
          <a:ext cx="3327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9" name="Equation" r:id="rId7" imgW="3327120" imgH="469800" progId="Equation.3">
                  <p:embed/>
                </p:oleObj>
              </mc:Choice>
              <mc:Fallback>
                <p:oleObj name="Equation" r:id="rId7" imgW="3327120" imgH="469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141413"/>
                        <a:ext cx="3327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45" name="Text Box 7"/>
          <p:cNvSpPr txBox="1">
            <a:spLocks noChangeArrowheads="1"/>
          </p:cNvSpPr>
          <p:nvPr/>
        </p:nvSpPr>
        <p:spPr bwMode="auto">
          <a:xfrm>
            <a:off x="4114800" y="1065213"/>
            <a:ext cx="852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且</a:t>
            </a:r>
          </a:p>
        </p:txBody>
      </p:sp>
      <p:graphicFrame>
        <p:nvGraphicFramePr>
          <p:cNvPr id="53256" name="Object 8"/>
          <p:cNvGraphicFramePr>
            <a:graphicFrameLocks noChangeAspect="1"/>
          </p:cNvGraphicFramePr>
          <p:nvPr/>
        </p:nvGraphicFramePr>
        <p:xfrm>
          <a:off x="4722813" y="1141413"/>
          <a:ext cx="1320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0" name="Equation" r:id="rId9" imgW="1320480" imgH="444240" progId="Equation.3">
                  <p:embed/>
                </p:oleObj>
              </mc:Choice>
              <mc:Fallback>
                <p:oleObj name="Equation" r:id="rId9" imgW="132048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2813" y="1141413"/>
                        <a:ext cx="1320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7" name="Object 9"/>
          <p:cNvGraphicFramePr>
            <a:graphicFrameLocks noChangeAspect="1"/>
          </p:cNvGraphicFramePr>
          <p:nvPr/>
        </p:nvGraphicFramePr>
        <p:xfrm>
          <a:off x="6108700" y="1141413"/>
          <a:ext cx="1130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1" name="Equation" r:id="rId11" imgW="1130040" imgH="444240" progId="Equation.3">
                  <p:embed/>
                </p:oleObj>
              </mc:Choice>
              <mc:Fallback>
                <p:oleObj name="Equation" r:id="rId11" imgW="1130040" imgH="444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0" y="1141413"/>
                        <a:ext cx="1130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2098675" y="1909763"/>
            <a:ext cx="6283325" cy="7556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403475" y="1979613"/>
            <a:ext cx="2209800" cy="573087"/>
            <a:chOff x="1514" y="1152"/>
            <a:chExt cx="1392" cy="361"/>
          </a:xfrm>
        </p:grpSpPr>
        <p:graphicFrame>
          <p:nvGraphicFramePr>
            <p:cNvPr id="17442" name="Object 12"/>
            <p:cNvGraphicFramePr>
              <a:graphicFrameLocks noChangeAspect="1"/>
            </p:cNvGraphicFramePr>
            <p:nvPr/>
          </p:nvGraphicFramePr>
          <p:xfrm>
            <a:off x="1514" y="1152"/>
            <a:ext cx="680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2" name="公式" r:id="rId13" imgW="431640" imgH="228600" progId="Equation.3">
                    <p:embed/>
                  </p:oleObj>
                </mc:Choice>
                <mc:Fallback>
                  <p:oleObj name="公式" r:id="rId13" imgW="431640" imgH="228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4" y="1152"/>
                          <a:ext cx="680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33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76" name="Text Box 13"/>
            <p:cNvSpPr txBox="1">
              <a:spLocks noChangeArrowheads="1"/>
            </p:cNvSpPr>
            <p:nvPr/>
          </p:nvSpPr>
          <p:spPr bwMode="auto">
            <a:xfrm>
              <a:off x="2138" y="1161"/>
              <a:ext cx="7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ea typeface="楷体_GB2312" pitchFamily="49" charset="-122"/>
                </a:rPr>
                <a:t>存在</a:t>
              </a:r>
            </a:p>
          </p:txBody>
        </p:sp>
      </p:grpSp>
      <p:sp>
        <p:nvSpPr>
          <p:cNvPr id="53262" name="Line 14"/>
          <p:cNvSpPr>
            <a:spLocks noChangeShapeType="1"/>
          </p:cNvSpPr>
          <p:nvPr/>
        </p:nvSpPr>
        <p:spPr bwMode="auto">
          <a:xfrm>
            <a:off x="4384675" y="2208213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 flipH="1">
            <a:off x="4384675" y="23241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286500" y="1979613"/>
            <a:ext cx="1881188" cy="571500"/>
            <a:chOff x="3960" y="1152"/>
            <a:chExt cx="1185" cy="360"/>
          </a:xfrm>
        </p:grpSpPr>
        <p:graphicFrame>
          <p:nvGraphicFramePr>
            <p:cNvPr id="17440" name="Object 17"/>
            <p:cNvGraphicFramePr>
              <a:graphicFrameLocks noChangeAspect="1"/>
            </p:cNvGraphicFramePr>
            <p:nvPr/>
          </p:nvGraphicFramePr>
          <p:xfrm>
            <a:off x="3960" y="1192"/>
            <a:ext cx="18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3" name="Equation" r:id="rId15" imgW="114120" imgH="177480" progId="Equation.DSMT4">
                    <p:embed/>
                  </p:oleObj>
                </mc:Choice>
                <mc:Fallback>
                  <p:oleObj name="Equation" r:id="rId15" imgW="114120" imgH="17748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0" y="1192"/>
                          <a:ext cx="18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33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41" name="Object 18"/>
            <p:cNvGraphicFramePr>
              <a:graphicFrameLocks noChangeAspect="1"/>
            </p:cNvGraphicFramePr>
            <p:nvPr/>
          </p:nvGraphicFramePr>
          <p:xfrm>
            <a:off x="4469" y="1152"/>
            <a:ext cx="676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4" name="公式" r:id="rId17" imgW="431640" imgH="228600" progId="Equation.3">
                    <p:embed/>
                  </p:oleObj>
                </mc:Choice>
                <mc:Fallback>
                  <p:oleObj name="公式" r:id="rId17" imgW="431640" imgH="2286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9" y="1152"/>
                          <a:ext cx="676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33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267" name="Text Box 19"/>
          <p:cNvSpPr txBox="1">
            <a:spLocks noChangeArrowheads="1"/>
          </p:cNvSpPr>
          <p:nvPr/>
        </p:nvSpPr>
        <p:spPr bwMode="auto">
          <a:xfrm>
            <a:off x="609600" y="2054225"/>
            <a:ext cx="1447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简写为</a:t>
            </a:r>
            <a:endParaRPr lang="zh-CN" altLang="en-US" sz="2800">
              <a:ea typeface="楷体_GB2312" pitchFamily="49" charset="-122"/>
            </a:endParaRP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3276600" y="2901950"/>
            <a:ext cx="4419600" cy="531813"/>
            <a:chOff x="2064" y="1488"/>
            <a:chExt cx="2784" cy="335"/>
          </a:xfrm>
        </p:grpSpPr>
        <p:sp>
          <p:nvSpPr>
            <p:cNvPr id="17474" name="Text Box 21"/>
            <p:cNvSpPr txBox="1">
              <a:spLocks noChangeArrowheads="1"/>
            </p:cNvSpPr>
            <p:nvPr/>
          </p:nvSpPr>
          <p:spPr bwMode="auto">
            <a:xfrm>
              <a:off x="2064" y="1488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ea typeface="楷体_GB2312" pitchFamily="49" charset="-122"/>
                </a:rPr>
                <a:t>在点</a:t>
              </a:r>
            </a:p>
          </p:txBody>
        </p:sp>
        <p:sp>
          <p:nvSpPr>
            <p:cNvPr id="17475" name="Text Box 22"/>
            <p:cNvSpPr txBox="1">
              <a:spLocks noChangeArrowheads="1"/>
            </p:cNvSpPr>
            <p:nvPr/>
          </p:nvSpPr>
          <p:spPr bwMode="auto">
            <a:xfrm>
              <a:off x="2832" y="1496"/>
              <a:ext cx="2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ea typeface="楷体_GB2312" pitchFamily="49" charset="-122"/>
                </a:rPr>
                <a:t>处</a:t>
              </a:r>
              <a:r>
                <a:rPr lang="zh-CN" altLang="en-US" sz="2800" b="1">
                  <a:solidFill>
                    <a:schemeClr val="tx2"/>
                  </a:solidFill>
                  <a:ea typeface="楷体_GB2312" pitchFamily="49" charset="-122"/>
                </a:rPr>
                <a:t>右        </a:t>
              </a:r>
              <a:r>
                <a:rPr lang="zh-CN" altLang="en-US" sz="2800">
                  <a:ea typeface="楷体_GB2312" pitchFamily="49" charset="-122"/>
                </a:rPr>
                <a:t>导数存在</a:t>
              </a:r>
            </a:p>
          </p:txBody>
        </p:sp>
        <p:graphicFrame>
          <p:nvGraphicFramePr>
            <p:cNvPr id="17439" name="Object 23"/>
            <p:cNvGraphicFramePr>
              <a:graphicFrameLocks noChangeAspect="1"/>
            </p:cNvGraphicFramePr>
            <p:nvPr/>
          </p:nvGraphicFramePr>
          <p:xfrm>
            <a:off x="2632" y="1531"/>
            <a:ext cx="18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5" name="Equation" r:id="rId19" imgW="114120" imgH="177480" progId="Equation.DSMT4">
                    <p:embed/>
                  </p:oleObj>
                </mc:Choice>
                <mc:Fallback>
                  <p:oleObj name="Equation" r:id="rId19" imgW="114120" imgH="17748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2" y="1531"/>
                          <a:ext cx="18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272" name="Text Box 24"/>
          <p:cNvSpPr txBox="1">
            <a:spLocks noChangeArrowheads="1"/>
          </p:cNvSpPr>
          <p:nvPr/>
        </p:nvSpPr>
        <p:spPr bwMode="auto">
          <a:xfrm>
            <a:off x="533400" y="2909888"/>
            <a:ext cx="2286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定理</a:t>
            </a: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3.</a:t>
            </a:r>
            <a:r>
              <a:rPr lang="en-US" altLang="zh-CN" sz="2800">
                <a:ea typeface="楷体_GB2312" pitchFamily="49" charset="-122"/>
              </a:rPr>
              <a:t>  </a:t>
            </a:r>
            <a:r>
              <a:rPr lang="zh-CN" altLang="en-US" sz="2800">
                <a:ea typeface="楷体_GB2312" pitchFamily="49" charset="-122"/>
              </a:rPr>
              <a:t>函数</a:t>
            </a:r>
          </a:p>
        </p:txBody>
      </p:sp>
      <p:graphicFrame>
        <p:nvGraphicFramePr>
          <p:cNvPr id="53273" name="Object 25"/>
          <p:cNvGraphicFramePr>
            <a:graphicFrameLocks noChangeAspect="1"/>
          </p:cNvGraphicFramePr>
          <p:nvPr/>
        </p:nvGraphicFramePr>
        <p:xfrm>
          <a:off x="2800350" y="2959100"/>
          <a:ext cx="2857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6" name="Equation" r:id="rId21" imgW="114120" imgH="177480" progId="Equation.DSMT4">
                  <p:embed/>
                </p:oleObj>
              </mc:Choice>
              <mc:Fallback>
                <p:oleObj name="Equation" r:id="rId21" imgW="114120" imgH="17748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0" y="2959100"/>
                        <a:ext cx="2857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438150" y="3503613"/>
            <a:ext cx="4362450" cy="557212"/>
            <a:chOff x="276" y="1867"/>
            <a:chExt cx="2748" cy="351"/>
          </a:xfrm>
        </p:grpSpPr>
        <p:graphicFrame>
          <p:nvGraphicFramePr>
            <p:cNvPr id="17437" name="Object 27"/>
            <p:cNvGraphicFramePr>
              <a:graphicFrameLocks noChangeAspect="1"/>
            </p:cNvGraphicFramePr>
            <p:nvPr/>
          </p:nvGraphicFramePr>
          <p:xfrm>
            <a:off x="276" y="1923"/>
            <a:ext cx="18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7" name="Equation" r:id="rId23" imgW="114120" imgH="177480" progId="Equation.DSMT4">
                    <p:embed/>
                  </p:oleObj>
                </mc:Choice>
                <mc:Fallback>
                  <p:oleObj name="Equation" r:id="rId23" imgW="114120" imgH="17748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" y="1923"/>
                          <a:ext cx="18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72" name="Text Box 28"/>
            <p:cNvSpPr txBox="1">
              <a:spLocks noChangeArrowheads="1"/>
            </p:cNvSpPr>
            <p:nvPr/>
          </p:nvSpPr>
          <p:spPr bwMode="auto">
            <a:xfrm>
              <a:off x="576" y="1867"/>
              <a:ext cx="6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ea typeface="楷体_GB2312" pitchFamily="49" charset="-122"/>
                </a:rPr>
                <a:t>在点</a:t>
              </a:r>
            </a:p>
          </p:txBody>
        </p:sp>
        <p:graphicFrame>
          <p:nvGraphicFramePr>
            <p:cNvPr id="17438" name="Object 29"/>
            <p:cNvGraphicFramePr>
              <a:graphicFrameLocks noChangeAspect="1"/>
            </p:cNvGraphicFramePr>
            <p:nvPr/>
          </p:nvGraphicFramePr>
          <p:xfrm>
            <a:off x="1144" y="1925"/>
            <a:ext cx="182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8" name="Equation" r:id="rId24" imgW="114120" imgH="177480" progId="Equation.DSMT4">
                    <p:embed/>
                  </p:oleObj>
                </mc:Choice>
                <mc:Fallback>
                  <p:oleObj name="Equation" r:id="rId24" imgW="114120" imgH="17748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4" y="1925"/>
                          <a:ext cx="182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73" name="Text Box 30"/>
            <p:cNvSpPr txBox="1">
              <a:spLocks noChangeArrowheads="1"/>
            </p:cNvSpPr>
            <p:nvPr/>
          </p:nvSpPr>
          <p:spPr bwMode="auto">
            <a:xfrm>
              <a:off x="1344" y="1891"/>
              <a:ext cx="16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ea typeface="楷体_GB2312" pitchFamily="49" charset="-122"/>
                </a:rPr>
                <a:t>必 </a:t>
              </a:r>
              <a:r>
                <a:rPr lang="zh-CN" altLang="en-US" sz="2800" b="1">
                  <a:solidFill>
                    <a:schemeClr val="tx2"/>
                  </a:solidFill>
                  <a:ea typeface="楷体_GB2312" pitchFamily="49" charset="-122"/>
                </a:rPr>
                <a:t>右        </a:t>
              </a:r>
              <a:r>
                <a:rPr lang="zh-CN" altLang="en-US" sz="2800">
                  <a:ea typeface="楷体_GB2312" pitchFamily="49" charset="-122"/>
                </a:rPr>
                <a:t>连续</a:t>
              </a:r>
              <a:r>
                <a:rPr lang="en-US" altLang="zh-CN" sz="2800">
                  <a:ea typeface="楷体_GB2312" pitchFamily="49" charset="-122"/>
                </a:rPr>
                <a:t>.</a:t>
              </a:r>
            </a:p>
          </p:txBody>
        </p:sp>
      </p:grpSp>
      <p:sp>
        <p:nvSpPr>
          <p:cNvPr id="53279" name="Text Box 31"/>
          <p:cNvSpPr txBox="1">
            <a:spLocks noChangeArrowheads="1"/>
          </p:cNvSpPr>
          <p:nvPr/>
        </p:nvSpPr>
        <p:spPr bwMode="auto">
          <a:xfrm>
            <a:off x="5257800" y="290195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左</a:t>
            </a:r>
            <a:r>
              <a:rPr lang="en-US" altLang="zh-CN" sz="2800">
                <a:solidFill>
                  <a:schemeClr val="accent2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53280" name="Text Box 32"/>
          <p:cNvSpPr txBox="1">
            <a:spLocks noChangeArrowheads="1"/>
          </p:cNvSpPr>
          <p:nvPr/>
        </p:nvSpPr>
        <p:spPr bwMode="auto">
          <a:xfrm>
            <a:off x="2971800" y="3560763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左</a:t>
            </a:r>
            <a:r>
              <a:rPr lang="en-US" altLang="zh-CN" sz="2800">
                <a:solidFill>
                  <a:schemeClr val="accent2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53281" name="Text Box 33"/>
          <p:cNvSpPr txBox="1">
            <a:spLocks noChangeArrowheads="1"/>
          </p:cNvSpPr>
          <p:nvPr/>
        </p:nvSpPr>
        <p:spPr bwMode="auto">
          <a:xfrm>
            <a:off x="533400" y="4224338"/>
            <a:ext cx="1447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若函数</a:t>
            </a:r>
          </a:p>
        </p:txBody>
      </p:sp>
      <p:graphicFrame>
        <p:nvGraphicFramePr>
          <p:cNvPr id="53282" name="Object 34"/>
          <p:cNvGraphicFramePr>
            <a:graphicFrameLocks noChangeAspect="1"/>
          </p:cNvGraphicFramePr>
          <p:nvPr/>
        </p:nvGraphicFramePr>
        <p:xfrm>
          <a:off x="2038350" y="4325938"/>
          <a:ext cx="2857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9" name="Equation" r:id="rId26" imgW="114120" imgH="177480" progId="Equation.DSMT4">
                  <p:embed/>
                </p:oleObj>
              </mc:Choice>
              <mc:Fallback>
                <p:oleObj name="Equation" r:id="rId26" imgW="114120" imgH="17748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350" y="4325938"/>
                        <a:ext cx="2857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83" name="Object 35"/>
          <p:cNvGraphicFramePr>
            <a:graphicFrameLocks noChangeAspect="1"/>
          </p:cNvGraphicFramePr>
          <p:nvPr/>
        </p:nvGraphicFramePr>
        <p:xfrm>
          <a:off x="6886575" y="4270375"/>
          <a:ext cx="28575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0" name="Equation" r:id="rId28" imgW="114120" imgH="177480" progId="Equation.DSMT4">
                  <p:embed/>
                </p:oleObj>
              </mc:Choice>
              <mc:Fallback>
                <p:oleObj name="Equation" r:id="rId28" imgW="114120" imgH="17748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6575" y="4270375"/>
                        <a:ext cx="28575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84" name="Object 36"/>
          <p:cNvGraphicFramePr>
            <a:graphicFrameLocks noChangeAspect="1"/>
          </p:cNvGraphicFramePr>
          <p:nvPr/>
        </p:nvGraphicFramePr>
        <p:xfrm>
          <a:off x="7848600" y="4187825"/>
          <a:ext cx="9525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1" name="公式" r:id="rId30" imgW="380880" imgH="215640" progId="Equation.3">
                  <p:embed/>
                </p:oleObj>
              </mc:Choice>
              <mc:Fallback>
                <p:oleObj name="公式" r:id="rId30" imgW="380880" imgH="21564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187825"/>
                        <a:ext cx="9525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85" name="Text Box 37"/>
          <p:cNvSpPr txBox="1">
            <a:spLocks noChangeArrowheads="1"/>
          </p:cNvSpPr>
          <p:nvPr/>
        </p:nvSpPr>
        <p:spPr bwMode="auto">
          <a:xfrm>
            <a:off x="7448550" y="4187825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与</a:t>
            </a:r>
          </a:p>
        </p:txBody>
      </p:sp>
      <p:sp>
        <p:nvSpPr>
          <p:cNvPr id="53286" name="Text Box 38"/>
          <p:cNvSpPr txBox="1">
            <a:spLocks noChangeArrowheads="1"/>
          </p:cNvSpPr>
          <p:nvPr/>
        </p:nvSpPr>
        <p:spPr bwMode="auto">
          <a:xfrm>
            <a:off x="152400" y="4822825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都存在 </a:t>
            </a:r>
            <a:r>
              <a:rPr lang="en-US" altLang="zh-CN" sz="2800">
                <a:ea typeface="楷体_GB2312" pitchFamily="49" charset="-122"/>
              </a:rPr>
              <a:t>,</a:t>
            </a:r>
          </a:p>
        </p:txBody>
      </p:sp>
      <p:sp>
        <p:nvSpPr>
          <p:cNvPr id="53287" name="Text Box 39"/>
          <p:cNvSpPr txBox="1">
            <a:spLocks noChangeArrowheads="1"/>
          </p:cNvSpPr>
          <p:nvPr/>
        </p:nvSpPr>
        <p:spPr bwMode="auto">
          <a:xfrm>
            <a:off x="1524000" y="4822825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则称</a:t>
            </a:r>
          </a:p>
        </p:txBody>
      </p:sp>
      <p:graphicFrame>
        <p:nvGraphicFramePr>
          <p:cNvPr id="53288" name="Object 40"/>
          <p:cNvGraphicFramePr>
            <a:graphicFrameLocks noChangeAspect="1"/>
          </p:cNvGraphicFramePr>
          <p:nvPr/>
        </p:nvGraphicFramePr>
        <p:xfrm>
          <a:off x="2647950" y="4926013"/>
          <a:ext cx="2857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2" name="Equation" r:id="rId32" imgW="114120" imgH="177480" progId="Equation.DSMT4">
                  <p:embed/>
                </p:oleObj>
              </mc:Choice>
              <mc:Fallback>
                <p:oleObj name="Equation" r:id="rId32" imgW="114120" imgH="17748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950" y="4926013"/>
                        <a:ext cx="2857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89" name="Text Box 41"/>
          <p:cNvSpPr txBox="1">
            <a:spLocks noChangeArrowheads="1"/>
          </p:cNvSpPr>
          <p:nvPr/>
        </p:nvSpPr>
        <p:spPr bwMode="auto">
          <a:xfrm>
            <a:off x="533400" y="5330825"/>
            <a:ext cx="152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显然</a:t>
            </a:r>
            <a:r>
              <a:rPr lang="en-US" altLang="zh-CN" sz="2800">
                <a:ea typeface="楷体_GB2312" pitchFamily="49" charset="-122"/>
              </a:rPr>
              <a:t>:</a:t>
            </a:r>
          </a:p>
        </p:txBody>
      </p:sp>
      <p:graphicFrame>
        <p:nvGraphicFramePr>
          <p:cNvPr id="53290" name="Object 42"/>
          <p:cNvGraphicFramePr>
            <a:graphicFrameLocks noChangeAspect="1"/>
          </p:cNvGraphicFramePr>
          <p:nvPr/>
        </p:nvGraphicFramePr>
        <p:xfrm>
          <a:off x="819150" y="5848350"/>
          <a:ext cx="2857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3" name="Equation" r:id="rId34" imgW="114120" imgH="177480" progId="Equation.DSMT4">
                  <p:embed/>
                </p:oleObj>
              </mc:Choice>
              <mc:Fallback>
                <p:oleObj name="Equation" r:id="rId34" imgW="114120" imgH="17748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5848350"/>
                        <a:ext cx="2857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91" name="Text Box 43"/>
          <p:cNvSpPr txBox="1">
            <a:spLocks noChangeArrowheads="1"/>
          </p:cNvSpPr>
          <p:nvPr/>
        </p:nvSpPr>
        <p:spPr bwMode="auto">
          <a:xfrm>
            <a:off x="1262063" y="5789613"/>
            <a:ext cx="41481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在闭区间 </a:t>
            </a:r>
            <a:r>
              <a:rPr lang="en-US" altLang="zh-CN" sz="2800">
                <a:ea typeface="楷体_GB2312" pitchFamily="49" charset="-122"/>
              </a:rPr>
              <a:t>[</a:t>
            </a:r>
            <a:r>
              <a:rPr lang="en-US" altLang="zh-CN" sz="2800" i="1">
                <a:ea typeface="楷体_GB2312" pitchFamily="49" charset="-122"/>
              </a:rPr>
              <a:t>a</a:t>
            </a:r>
            <a:r>
              <a:rPr lang="en-US" altLang="zh-CN" sz="2800">
                <a:ea typeface="楷体_GB2312" pitchFamily="49" charset="-122"/>
              </a:rPr>
              <a:t> , </a:t>
            </a:r>
            <a:r>
              <a:rPr lang="en-US" altLang="zh-CN" sz="2800" i="1">
                <a:ea typeface="楷体_GB2312" pitchFamily="49" charset="-122"/>
              </a:rPr>
              <a:t>b</a:t>
            </a:r>
            <a:r>
              <a:rPr lang="en-US" altLang="zh-CN" sz="2800">
                <a:ea typeface="楷体_GB2312" pitchFamily="49" charset="-122"/>
              </a:rPr>
              <a:t>] </a:t>
            </a:r>
            <a:r>
              <a:rPr lang="zh-CN" altLang="en-US" sz="2800">
                <a:ea typeface="楷体_GB2312" pitchFamily="49" charset="-122"/>
              </a:rPr>
              <a:t>上可导</a:t>
            </a:r>
          </a:p>
        </p:txBody>
      </p:sp>
      <p:sp>
        <p:nvSpPr>
          <p:cNvPr id="53292" name="AutoShape 44"/>
          <p:cNvSpPr>
            <a:spLocks noChangeArrowheads="1"/>
          </p:cNvSpPr>
          <p:nvPr/>
        </p:nvSpPr>
        <p:spPr bwMode="auto">
          <a:xfrm>
            <a:off x="5029200" y="5942013"/>
            <a:ext cx="935038" cy="179387"/>
          </a:xfrm>
          <a:prstGeom prst="rightArrow">
            <a:avLst>
              <a:gd name="adj1" fmla="val 50000"/>
              <a:gd name="adj2" fmla="val 13031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3293" name="Object 45"/>
          <p:cNvGraphicFramePr>
            <a:graphicFrameLocks noChangeAspect="1"/>
          </p:cNvGraphicFramePr>
          <p:nvPr/>
        </p:nvGraphicFramePr>
        <p:xfrm>
          <a:off x="7115175" y="5846763"/>
          <a:ext cx="2841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4" name="Equation" r:id="rId35" imgW="114120" imgH="177480" progId="Equation.DSMT4">
                  <p:embed/>
                </p:oleObj>
              </mc:Choice>
              <mc:Fallback>
                <p:oleObj name="Equation" r:id="rId35" imgW="114120" imgH="17748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5175" y="5846763"/>
                        <a:ext cx="28416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2514600" y="4265613"/>
            <a:ext cx="4114800" cy="519112"/>
            <a:chOff x="1872" y="2497"/>
            <a:chExt cx="2592" cy="327"/>
          </a:xfrm>
        </p:grpSpPr>
        <p:sp>
          <p:nvSpPr>
            <p:cNvPr id="17471" name="Text Box 47"/>
            <p:cNvSpPr txBox="1">
              <a:spLocks noChangeArrowheads="1"/>
            </p:cNvSpPr>
            <p:nvPr/>
          </p:nvSpPr>
          <p:spPr bwMode="auto">
            <a:xfrm>
              <a:off x="1872" y="2497"/>
              <a:ext cx="25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ea typeface="楷体_GB2312" pitchFamily="49" charset="-122"/>
                </a:rPr>
                <a:t>在开区间</a:t>
              </a:r>
              <a:r>
                <a:rPr lang="zh-CN" altLang="en-US" sz="2800">
                  <a:solidFill>
                    <a:schemeClr val="tx2"/>
                  </a:solidFill>
                  <a:ea typeface="楷体_GB2312" pitchFamily="49" charset="-122"/>
                </a:rPr>
                <a:t>          </a:t>
              </a:r>
              <a:r>
                <a:rPr lang="zh-CN" altLang="en-US" sz="2800">
                  <a:ea typeface="楷体_GB2312" pitchFamily="49" charset="-122"/>
                </a:rPr>
                <a:t>内可导</a:t>
              </a:r>
              <a:r>
                <a:rPr lang="en-US" altLang="zh-CN" sz="2800">
                  <a:ea typeface="楷体_GB2312" pitchFamily="49" charset="-122"/>
                </a:rPr>
                <a:t>,</a:t>
              </a:r>
            </a:p>
          </p:txBody>
        </p:sp>
        <p:graphicFrame>
          <p:nvGraphicFramePr>
            <p:cNvPr id="17436" name="Object 48"/>
            <p:cNvGraphicFramePr>
              <a:graphicFrameLocks noChangeAspect="1"/>
            </p:cNvGraphicFramePr>
            <p:nvPr/>
          </p:nvGraphicFramePr>
          <p:xfrm>
            <a:off x="3040" y="2516"/>
            <a:ext cx="18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95" name="Equation" r:id="rId37" imgW="114120" imgH="177480" progId="Equation.DSMT4">
                    <p:embed/>
                  </p:oleObj>
                </mc:Choice>
                <mc:Fallback>
                  <p:oleObj name="Equation" r:id="rId37" imgW="114120" imgH="177480" progId="Equation.DSMT4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0" y="2516"/>
                          <a:ext cx="18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3117850" y="4832350"/>
            <a:ext cx="3722688" cy="519113"/>
            <a:chOff x="2071" y="2854"/>
            <a:chExt cx="2345" cy="327"/>
          </a:xfrm>
        </p:grpSpPr>
        <p:sp>
          <p:nvSpPr>
            <p:cNvPr id="17470" name="Text Box 50"/>
            <p:cNvSpPr txBox="1">
              <a:spLocks noChangeArrowheads="1"/>
            </p:cNvSpPr>
            <p:nvPr/>
          </p:nvSpPr>
          <p:spPr bwMode="auto">
            <a:xfrm>
              <a:off x="2071" y="2854"/>
              <a:ext cx="234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ea typeface="楷体_GB2312" pitchFamily="49" charset="-122"/>
                </a:rPr>
                <a:t>在闭区间 </a:t>
              </a:r>
              <a:r>
                <a:rPr lang="zh-CN" altLang="en-US" sz="2800">
                  <a:solidFill>
                    <a:schemeClr val="tx2"/>
                  </a:solidFill>
                  <a:ea typeface="楷体_GB2312" pitchFamily="49" charset="-122"/>
                </a:rPr>
                <a:t>         </a:t>
              </a:r>
              <a:r>
                <a:rPr lang="zh-CN" altLang="en-US" sz="2800">
                  <a:ea typeface="楷体_GB2312" pitchFamily="49" charset="-122"/>
                </a:rPr>
                <a:t>上可导</a:t>
              </a:r>
              <a:r>
                <a:rPr lang="en-US" altLang="zh-CN" sz="2800">
                  <a:ea typeface="楷体_GB2312" pitchFamily="49" charset="-122"/>
                </a:rPr>
                <a:t>.</a:t>
              </a:r>
            </a:p>
          </p:txBody>
        </p:sp>
        <p:graphicFrame>
          <p:nvGraphicFramePr>
            <p:cNvPr id="17435" name="Object 51"/>
            <p:cNvGraphicFramePr>
              <a:graphicFrameLocks noChangeAspect="1"/>
            </p:cNvGraphicFramePr>
            <p:nvPr/>
          </p:nvGraphicFramePr>
          <p:xfrm>
            <a:off x="3230" y="2900"/>
            <a:ext cx="18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96" name="Equation" r:id="rId38" imgW="114120" imgH="177480" progId="Equation.DSMT4">
                    <p:embed/>
                  </p:oleObj>
                </mc:Choice>
                <mc:Fallback>
                  <p:oleObj name="Equation" r:id="rId38" imgW="114120" imgH="177480" progId="Equation.DSMT4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0" y="2900"/>
                          <a:ext cx="18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66" name="Text Box 52"/>
          <p:cNvSpPr txBox="1">
            <a:spLocks noChangeArrowheads="1"/>
          </p:cNvSpPr>
          <p:nvPr/>
        </p:nvSpPr>
        <p:spPr bwMode="auto">
          <a:xfrm>
            <a:off x="4965700" y="430213"/>
            <a:ext cx="3384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ea typeface="楷体_GB2312" pitchFamily="49" charset="-122"/>
              </a:rPr>
              <a:t>可导的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充分必要条件</a:t>
            </a:r>
          </a:p>
        </p:txBody>
      </p:sp>
      <p:sp>
        <p:nvSpPr>
          <p:cNvPr id="17467" name="Text Box 53"/>
          <p:cNvSpPr txBox="1">
            <a:spLocks noChangeArrowheads="1"/>
          </p:cNvSpPr>
          <p:nvPr/>
        </p:nvSpPr>
        <p:spPr bwMode="auto">
          <a:xfrm>
            <a:off x="228600" y="1065213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ea typeface="楷体_GB2312" pitchFamily="49" charset="-122"/>
              </a:rPr>
              <a:t>是</a:t>
            </a:r>
          </a:p>
        </p:txBody>
      </p:sp>
      <p:sp>
        <p:nvSpPr>
          <p:cNvPr id="53302" name="Text Box 54"/>
          <p:cNvSpPr txBox="1">
            <a:spLocks noChangeArrowheads="1"/>
          </p:cNvSpPr>
          <p:nvPr/>
        </p:nvSpPr>
        <p:spPr bwMode="auto">
          <a:xfrm>
            <a:off x="6096000" y="4202113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ea typeface="楷体_GB2312" pitchFamily="49" charset="-122"/>
              </a:rPr>
              <a:t>且</a:t>
            </a:r>
          </a:p>
        </p:txBody>
      </p:sp>
      <p:sp>
        <p:nvSpPr>
          <p:cNvPr id="53303" name="AutoShape 55"/>
          <p:cNvSpPr>
            <a:spLocks noChangeArrowheads="1"/>
          </p:cNvSpPr>
          <p:nvPr/>
        </p:nvSpPr>
        <p:spPr bwMode="auto">
          <a:xfrm>
            <a:off x="7543800" y="3054350"/>
            <a:ext cx="935038" cy="179388"/>
          </a:xfrm>
          <a:prstGeom prst="rightArrow">
            <a:avLst>
              <a:gd name="adj1" fmla="val 50000"/>
              <a:gd name="adj2" fmla="val 13030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7422" name="Object 56"/>
          <p:cNvGraphicFramePr>
            <a:graphicFrameLocks noChangeAspect="1"/>
          </p:cNvGraphicFramePr>
          <p:nvPr/>
        </p:nvGraphicFramePr>
        <p:xfrm>
          <a:off x="4714875" y="428625"/>
          <a:ext cx="35718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7" name="Equation" r:id="rId40" imgW="164880" imgH="228600" progId="Equation.DSMT4">
                  <p:embed/>
                </p:oleObj>
              </mc:Choice>
              <mc:Fallback>
                <p:oleObj name="Equation" r:id="rId40" imgW="164880" imgH="228600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428625"/>
                        <a:ext cx="35718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3" name="Object 57"/>
          <p:cNvGraphicFramePr>
            <a:graphicFrameLocks noChangeAspect="1"/>
          </p:cNvGraphicFramePr>
          <p:nvPr/>
        </p:nvGraphicFramePr>
        <p:xfrm>
          <a:off x="5715000" y="2000250"/>
          <a:ext cx="128587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8" name="Equation" r:id="rId42" imgW="558720" imgH="228600" progId="Equation.DSMT4">
                  <p:embed/>
                </p:oleObj>
              </mc:Choice>
              <mc:Fallback>
                <p:oleObj name="Equation" r:id="rId42" imgW="558720" imgH="228600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000250"/>
                        <a:ext cx="1285875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4" name="Object 58"/>
          <p:cNvGraphicFramePr>
            <a:graphicFrameLocks noChangeAspect="1"/>
          </p:cNvGraphicFramePr>
          <p:nvPr/>
        </p:nvGraphicFramePr>
        <p:xfrm>
          <a:off x="2571750" y="3000375"/>
          <a:ext cx="71437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9" name="Equation" r:id="rId44" imgW="342720" imgH="203040" progId="Equation.DSMT4">
                  <p:embed/>
                </p:oleObj>
              </mc:Choice>
              <mc:Fallback>
                <p:oleObj name="Equation" r:id="rId44" imgW="342720" imgH="20304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3000375"/>
                        <a:ext cx="714375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5" name="Object 59"/>
          <p:cNvGraphicFramePr>
            <a:graphicFrameLocks noChangeAspect="1"/>
          </p:cNvGraphicFramePr>
          <p:nvPr/>
        </p:nvGraphicFramePr>
        <p:xfrm>
          <a:off x="4143375" y="2928938"/>
          <a:ext cx="500063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0" name="Equation" r:id="rId46" imgW="164880" imgH="228600" progId="Equation.DSMT4">
                  <p:embed/>
                </p:oleObj>
              </mc:Choice>
              <mc:Fallback>
                <p:oleObj name="Equation" r:id="rId46" imgW="164880" imgH="22860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2928938"/>
                        <a:ext cx="500063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6" name="Object 60"/>
          <p:cNvGraphicFramePr>
            <a:graphicFrameLocks noChangeAspect="1"/>
          </p:cNvGraphicFramePr>
          <p:nvPr/>
        </p:nvGraphicFramePr>
        <p:xfrm>
          <a:off x="285750" y="3571875"/>
          <a:ext cx="64293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1" name="Equation" r:id="rId48" imgW="342720" imgH="203040" progId="Equation.DSMT4">
                  <p:embed/>
                </p:oleObj>
              </mc:Choice>
              <mc:Fallback>
                <p:oleObj name="Equation" r:id="rId48" imgW="342720" imgH="203040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3571875"/>
                        <a:ext cx="642938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7" name="Object 61"/>
          <p:cNvGraphicFramePr>
            <a:graphicFrameLocks noChangeAspect="1"/>
          </p:cNvGraphicFramePr>
          <p:nvPr/>
        </p:nvGraphicFramePr>
        <p:xfrm>
          <a:off x="1785938" y="3429000"/>
          <a:ext cx="4286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2" name="Equation" r:id="rId50" imgW="164880" imgH="228600" progId="Equation.DSMT4">
                  <p:embed/>
                </p:oleObj>
              </mc:Choice>
              <mc:Fallback>
                <p:oleObj name="Equation" r:id="rId50" imgW="164880" imgH="228600" progId="Equation.DSMT4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3429000"/>
                        <a:ext cx="42862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8" name="Object 62"/>
          <p:cNvGraphicFramePr>
            <a:graphicFrameLocks noChangeAspect="1"/>
          </p:cNvGraphicFramePr>
          <p:nvPr/>
        </p:nvGraphicFramePr>
        <p:xfrm>
          <a:off x="1785938" y="4286250"/>
          <a:ext cx="7239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3" name="Equation" r:id="rId52" imgW="342720" imgH="203040" progId="Equation.DSMT4">
                  <p:embed/>
                </p:oleObj>
              </mc:Choice>
              <mc:Fallback>
                <p:oleObj name="Equation" r:id="rId52" imgW="342720" imgH="203040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4286250"/>
                        <a:ext cx="7239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9" name="Object 63"/>
          <p:cNvGraphicFramePr>
            <a:graphicFrameLocks noChangeAspect="1"/>
          </p:cNvGraphicFramePr>
          <p:nvPr/>
        </p:nvGraphicFramePr>
        <p:xfrm>
          <a:off x="4000500" y="4286250"/>
          <a:ext cx="93821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4" name="Equation" r:id="rId54" imgW="380880" imgH="203040" progId="Equation.DSMT4">
                  <p:embed/>
                </p:oleObj>
              </mc:Choice>
              <mc:Fallback>
                <p:oleObj name="Equation" r:id="rId54" imgW="380880" imgH="203040" progId="Equation.DSMT4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4286250"/>
                        <a:ext cx="938213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0" name="Object 64"/>
          <p:cNvGraphicFramePr>
            <a:graphicFrameLocks noChangeAspect="1"/>
          </p:cNvGraphicFramePr>
          <p:nvPr/>
        </p:nvGraphicFramePr>
        <p:xfrm>
          <a:off x="6643688" y="4286250"/>
          <a:ext cx="833437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5" name="Equation" r:id="rId56" imgW="380880" imgH="228600" progId="Equation.DSMT4">
                  <p:embed/>
                </p:oleObj>
              </mc:Choice>
              <mc:Fallback>
                <p:oleObj name="Equation" r:id="rId56" imgW="380880" imgH="228600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688" y="4286250"/>
                        <a:ext cx="833437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1" name="Object 65"/>
          <p:cNvGraphicFramePr>
            <a:graphicFrameLocks noChangeAspect="1"/>
          </p:cNvGraphicFramePr>
          <p:nvPr/>
        </p:nvGraphicFramePr>
        <p:xfrm>
          <a:off x="2286000" y="4857750"/>
          <a:ext cx="8445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6" name="Equation" r:id="rId58" imgW="342720" imgH="203040" progId="Equation.DSMT4">
                  <p:embed/>
                </p:oleObj>
              </mc:Choice>
              <mc:Fallback>
                <p:oleObj name="Equation" r:id="rId58" imgW="342720" imgH="203040" progId="Equation.DSMT4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857750"/>
                        <a:ext cx="84455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2" name="Object 66"/>
          <p:cNvGraphicFramePr>
            <a:graphicFrameLocks noChangeAspect="1"/>
          </p:cNvGraphicFramePr>
          <p:nvPr/>
        </p:nvGraphicFramePr>
        <p:xfrm>
          <a:off x="4714875" y="4857750"/>
          <a:ext cx="87471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7" name="Equation" r:id="rId60" imgW="355320" imgH="203040" progId="Equation.DSMT4">
                  <p:embed/>
                </p:oleObj>
              </mc:Choice>
              <mc:Fallback>
                <p:oleObj name="Equation" r:id="rId60" imgW="355320" imgH="203040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4857750"/>
                        <a:ext cx="874713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3" name="Object 67"/>
          <p:cNvGraphicFramePr>
            <a:graphicFrameLocks noChangeAspect="1"/>
          </p:cNvGraphicFramePr>
          <p:nvPr/>
        </p:nvGraphicFramePr>
        <p:xfrm>
          <a:off x="428625" y="5857875"/>
          <a:ext cx="857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8" name="Equation" r:id="rId62" imgW="342720" imgH="203040" progId="Equation.DSMT4">
                  <p:embed/>
                </p:oleObj>
              </mc:Choice>
              <mc:Fallback>
                <p:oleObj name="Equation" r:id="rId62" imgW="342720" imgH="203040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5857875"/>
                        <a:ext cx="857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4" name="Object 68"/>
          <p:cNvGraphicFramePr>
            <a:graphicFrameLocks noChangeAspect="1"/>
          </p:cNvGraphicFramePr>
          <p:nvPr/>
        </p:nvGraphicFramePr>
        <p:xfrm>
          <a:off x="6000750" y="5857875"/>
          <a:ext cx="20891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9" name="Equation" r:id="rId64" imgW="990360" imgH="203040" progId="Equation.DSMT4">
                  <p:embed/>
                </p:oleObj>
              </mc:Choice>
              <mc:Fallback>
                <p:oleObj name="Equation" r:id="rId64" imgW="990360" imgH="203040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5857875"/>
                        <a:ext cx="20891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3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3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3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3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3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3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3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3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3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3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53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53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5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53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8" grpId="0" animBg="1"/>
      <p:bldP spid="53262" grpId="0" animBg="1"/>
      <p:bldP spid="53263" grpId="0" animBg="1"/>
      <p:bldP spid="53267" grpId="0" autoUpdateAnimBg="0"/>
      <p:bldP spid="53272" grpId="0"/>
      <p:bldP spid="53279" grpId="0" autoUpdateAnimBg="0"/>
      <p:bldP spid="53280" grpId="0" autoUpdateAnimBg="0"/>
      <p:bldP spid="53281" grpId="0" autoUpdateAnimBg="0"/>
      <p:bldP spid="53285" grpId="0" autoUpdateAnimBg="0"/>
      <p:bldP spid="53286" grpId="0" autoUpdateAnimBg="0"/>
      <p:bldP spid="53287" grpId="0" autoUpdateAnimBg="0"/>
      <p:bldP spid="53289" grpId="0" autoUpdateAnimBg="0"/>
      <p:bldP spid="53291" grpId="0" autoUpdateAnimBg="0"/>
      <p:bldP spid="53292" grpId="0" animBg="1"/>
      <p:bldP spid="53302" grpId="0" build="p" autoUpdateAnimBg="0"/>
      <p:bldP spid="5330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1"/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solidFill>
            <a:schemeClr val="accent1"/>
          </a:solidFill>
          <a:ln w="38100" cmpd="dbl">
            <a:solidFill>
              <a:srgbClr val="0066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2076450" y="2289175"/>
            <a:ext cx="2038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ea typeface="楷体_GB2312" pitchFamily="49" charset="-122"/>
              </a:rPr>
              <a:t>一、引例</a:t>
            </a:r>
          </a:p>
        </p:txBody>
      </p:sp>
      <p:sp>
        <p:nvSpPr>
          <p:cNvPr id="21508" name="Text Box 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076450" y="3051175"/>
            <a:ext cx="3257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ea typeface="楷体_GB2312" pitchFamily="49" charset="-122"/>
              </a:rPr>
              <a:t>二、导数的定义</a:t>
            </a:r>
          </a:p>
        </p:txBody>
      </p:sp>
      <p:sp>
        <p:nvSpPr>
          <p:cNvPr id="21509" name="Text Box 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076450" y="3813175"/>
            <a:ext cx="4171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ea typeface="楷体_GB2312" pitchFamily="49" charset="-122"/>
              </a:rPr>
              <a:t>三、导数的几何意义</a:t>
            </a:r>
          </a:p>
        </p:txBody>
      </p:sp>
      <p:sp>
        <p:nvSpPr>
          <p:cNvPr id="21510" name="Text Box 6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076450" y="4575175"/>
            <a:ext cx="6534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ea typeface="楷体_GB2312" pitchFamily="49" charset="-122"/>
              </a:rPr>
              <a:t>四、函数的可导性与连续性的关系</a:t>
            </a:r>
          </a:p>
        </p:txBody>
      </p:sp>
      <p:sp>
        <p:nvSpPr>
          <p:cNvPr id="21511" name="Text Box 7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076450" y="5337175"/>
            <a:ext cx="3181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ea typeface="楷体_GB2312" pitchFamily="49" charset="-122"/>
              </a:rPr>
              <a:t>五、单侧导数</a:t>
            </a:r>
          </a:p>
        </p:txBody>
      </p:sp>
      <p:sp>
        <p:nvSpPr>
          <p:cNvPr id="21512" name="AutoShape 1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000250" y="1905000"/>
            <a:ext cx="6080125" cy="533400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95363" y="304800"/>
            <a:ext cx="2667000" cy="838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5400" b="1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第一节</a:t>
            </a:r>
          </a:p>
        </p:txBody>
      </p:sp>
      <p:sp>
        <p:nvSpPr>
          <p:cNvPr id="21514" name="Text Box 36"/>
          <p:cNvSpPr txBox="1">
            <a:spLocks noChangeArrowheads="1"/>
          </p:cNvSpPr>
          <p:nvPr/>
        </p:nvSpPr>
        <p:spPr bwMode="auto">
          <a:xfrm>
            <a:off x="3205163" y="838200"/>
            <a:ext cx="3887787" cy="914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5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导数的概念  </a:t>
            </a:r>
          </a:p>
        </p:txBody>
      </p:sp>
      <p:sp>
        <p:nvSpPr>
          <p:cNvPr id="21515" name="Text Box 42"/>
          <p:cNvSpPr txBox="1">
            <a:spLocks noChangeArrowheads="1"/>
          </p:cNvSpPr>
          <p:nvPr/>
        </p:nvSpPr>
        <p:spPr bwMode="auto">
          <a:xfrm>
            <a:off x="7489825" y="250825"/>
            <a:ext cx="1438275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kumimoji="0" lang="en-US" altLang="zh-CN" sz="2800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kumimoji="0" lang="zh-CN" altLang="en-US" sz="2800">
                <a:solidFill>
                  <a:schemeClr val="accent2"/>
                </a:solidFill>
                <a:ea typeface="楷体_GB2312" pitchFamily="49" charset="-122"/>
              </a:rPr>
              <a:t>第二章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1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8" y="571500"/>
            <a:ext cx="1857375" cy="642938"/>
          </a:xfrm>
        </p:spPr>
        <p:txBody>
          <a:bodyPr/>
          <a:lstStyle/>
          <a:p>
            <a:pPr algn="l" eaLnBrk="1" hangingPunct="1"/>
            <a:r>
              <a:rPr lang="zh-CN" altLang="en-US" sz="2800" b="1" smtClean="0"/>
              <a:t>例</a:t>
            </a:r>
            <a:r>
              <a:rPr lang="en-US" altLang="zh-CN" sz="2800" b="1" smtClean="0"/>
              <a:t>10.</a:t>
            </a:r>
            <a:r>
              <a:rPr lang="en-US" altLang="zh-CN" sz="2800" smtClean="0"/>
              <a:t>  </a:t>
            </a:r>
            <a:r>
              <a:rPr lang="zh-CN" altLang="en-US" sz="2800" smtClean="0">
                <a:ea typeface="楷体_GB2312" pitchFamily="49" charset="-122"/>
              </a:rPr>
              <a:t>设</a:t>
            </a:r>
          </a:p>
        </p:txBody>
      </p:sp>
      <p:graphicFrame>
        <p:nvGraphicFramePr>
          <p:cNvPr id="18434" name="Object 3"/>
          <p:cNvGraphicFramePr>
            <a:graphicFrameLocks noChangeAspect="1"/>
          </p:cNvGraphicFramePr>
          <p:nvPr/>
        </p:nvGraphicFramePr>
        <p:xfrm>
          <a:off x="2890838" y="577850"/>
          <a:ext cx="28575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2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577850"/>
                        <a:ext cx="28575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2" name="Text Box 4"/>
          <p:cNvSpPr txBox="1">
            <a:spLocks noChangeArrowheads="1"/>
          </p:cNvSpPr>
          <p:nvPr/>
        </p:nvSpPr>
        <p:spPr bwMode="auto">
          <a:xfrm>
            <a:off x="4648200" y="5080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ea typeface="楷体_GB2312" pitchFamily="49" charset="-122"/>
              </a:rPr>
              <a:t>, </a:t>
            </a:r>
            <a:r>
              <a:rPr lang="zh-CN" altLang="en-US" sz="2800">
                <a:ea typeface="楷体_GB2312" pitchFamily="49" charset="-122"/>
              </a:rPr>
              <a:t>问 </a:t>
            </a:r>
            <a:r>
              <a:rPr lang="en-US" altLang="zh-CN" sz="2800" i="1">
                <a:ea typeface="楷体_GB2312" pitchFamily="49" charset="-122"/>
              </a:rPr>
              <a:t>a</a:t>
            </a: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ea typeface="楷体_GB2312" pitchFamily="49" charset="-122"/>
              </a:rPr>
              <a:t>取何值时</a:t>
            </a:r>
            <a:r>
              <a:rPr lang="en-US" altLang="zh-CN" sz="2800">
                <a:ea typeface="楷体_GB2312" pitchFamily="49" charset="-122"/>
              </a:rPr>
              <a:t>,</a:t>
            </a:r>
          </a:p>
        </p:txBody>
      </p:sp>
      <p:graphicFrame>
        <p:nvGraphicFramePr>
          <p:cNvPr id="18435" name="Object 5"/>
          <p:cNvGraphicFramePr>
            <a:graphicFrameLocks noChangeAspect="1"/>
          </p:cNvGraphicFramePr>
          <p:nvPr/>
        </p:nvGraphicFramePr>
        <p:xfrm>
          <a:off x="7556500" y="565150"/>
          <a:ext cx="2857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3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0" y="565150"/>
                        <a:ext cx="2857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3" name="Text Box 6"/>
          <p:cNvSpPr txBox="1">
            <a:spLocks noChangeArrowheads="1"/>
          </p:cNvSpPr>
          <p:nvPr/>
        </p:nvSpPr>
        <p:spPr bwMode="auto">
          <a:xfrm>
            <a:off x="8145463" y="508000"/>
            <a:ext cx="6937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在</a:t>
            </a:r>
          </a:p>
        </p:txBody>
      </p:sp>
      <p:graphicFrame>
        <p:nvGraphicFramePr>
          <p:cNvPr id="18436" name="Object 7"/>
          <p:cNvGraphicFramePr>
            <a:graphicFrameLocks noChangeAspect="1"/>
          </p:cNvGraphicFramePr>
          <p:nvPr/>
        </p:nvGraphicFramePr>
        <p:xfrm>
          <a:off x="909638" y="1403350"/>
          <a:ext cx="2857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4" name="Equation" r:id="rId7" imgW="114120" imgH="177480" progId="Equation.DSMT4">
                  <p:embed/>
                </p:oleObj>
              </mc:Choice>
              <mc:Fallback>
                <p:oleObj name="Equation" r:id="rId7" imgW="114120" imgH="177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" y="1403350"/>
                        <a:ext cx="2857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4" name="Text Box 8"/>
          <p:cNvSpPr txBox="1">
            <a:spLocks noChangeArrowheads="1"/>
          </p:cNvSpPr>
          <p:nvPr/>
        </p:nvSpPr>
        <p:spPr bwMode="auto">
          <a:xfrm>
            <a:off x="1792288" y="1370013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都存在 </a:t>
            </a:r>
            <a:r>
              <a:rPr lang="en-US" altLang="zh-CN" sz="2800">
                <a:ea typeface="楷体_GB2312" pitchFamily="49" charset="-122"/>
              </a:rPr>
              <a:t>, </a:t>
            </a:r>
            <a:r>
              <a:rPr lang="zh-CN" altLang="en-US" sz="2800">
                <a:ea typeface="楷体_GB2312" pitchFamily="49" charset="-122"/>
              </a:rPr>
              <a:t>并求出</a:t>
            </a:r>
          </a:p>
        </p:txBody>
      </p:sp>
      <p:graphicFrame>
        <p:nvGraphicFramePr>
          <p:cNvPr id="18437" name="Object 9"/>
          <p:cNvGraphicFramePr>
            <a:graphicFrameLocks noChangeAspect="1"/>
          </p:cNvGraphicFramePr>
          <p:nvPr/>
        </p:nvGraphicFramePr>
        <p:xfrm>
          <a:off x="4703763" y="1403350"/>
          <a:ext cx="2857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5" name="Equation" r:id="rId9" imgW="114120" imgH="177480" progId="Equation.DSMT4">
                  <p:embed/>
                </p:oleObj>
              </mc:Choice>
              <mc:Fallback>
                <p:oleObj name="Equation" r:id="rId9" imgW="114120" imgH="177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3763" y="1403350"/>
                        <a:ext cx="2857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539750" y="2062163"/>
            <a:ext cx="4870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: </a:t>
            </a:r>
            <a:r>
              <a:rPr lang="zh-CN" altLang="en-US" sz="2800">
                <a:ea typeface="楷体_GB2312" pitchFamily="49" charset="-122"/>
              </a:rPr>
              <a:t>显然该函数在 </a:t>
            </a:r>
            <a:r>
              <a:rPr lang="en-US" altLang="zh-CN" sz="2800" i="1">
                <a:ea typeface="楷体_GB2312" pitchFamily="49" charset="-122"/>
              </a:rPr>
              <a:t>x</a:t>
            </a:r>
            <a:r>
              <a:rPr lang="en-US" altLang="zh-CN" sz="2800">
                <a:ea typeface="楷体_GB2312" pitchFamily="49" charset="-122"/>
              </a:rPr>
              <a:t> = 0 </a:t>
            </a:r>
            <a:r>
              <a:rPr lang="zh-CN" altLang="en-US" sz="2800">
                <a:ea typeface="楷体_GB2312" pitchFamily="49" charset="-122"/>
              </a:rPr>
              <a:t>连续 </a:t>
            </a:r>
            <a:r>
              <a:rPr lang="en-US" altLang="zh-CN" sz="2800">
                <a:ea typeface="楷体_GB2312" pitchFamily="49" charset="-122"/>
              </a:rPr>
              <a:t>.</a:t>
            </a:r>
            <a:endParaRPr lang="en-US" altLang="zh-CN" sz="2800" b="1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26635" name="Object 11"/>
          <p:cNvGraphicFramePr>
            <a:graphicFrameLocks noChangeAspect="1"/>
          </p:cNvGraphicFramePr>
          <p:nvPr/>
        </p:nvGraphicFramePr>
        <p:xfrm>
          <a:off x="1600200" y="2825750"/>
          <a:ext cx="12700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6" name="Equation" r:id="rId11" imgW="507960" imgH="215640" progId="Equation.3">
                  <p:embed/>
                </p:oleObj>
              </mc:Choice>
              <mc:Fallback>
                <p:oleObj name="Equation" r:id="rId11" imgW="507960" imgH="215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825750"/>
                        <a:ext cx="12700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Object 12"/>
          <p:cNvGraphicFramePr>
            <a:graphicFrameLocks noChangeAspect="1"/>
          </p:cNvGraphicFramePr>
          <p:nvPr/>
        </p:nvGraphicFramePr>
        <p:xfrm>
          <a:off x="2774950" y="2581275"/>
          <a:ext cx="215741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7" name="Equation" r:id="rId13" imgW="863280" imgH="419040" progId="Equation.3">
                  <p:embed/>
                </p:oleObj>
              </mc:Choice>
              <mc:Fallback>
                <p:oleObj name="Equation" r:id="rId13" imgW="863280" imgH="419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50" y="2581275"/>
                        <a:ext cx="2157413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7" name="Object 13"/>
          <p:cNvGraphicFramePr>
            <a:graphicFrameLocks noChangeAspect="1"/>
          </p:cNvGraphicFramePr>
          <p:nvPr/>
        </p:nvGraphicFramePr>
        <p:xfrm>
          <a:off x="4953000" y="2870200"/>
          <a:ext cx="5381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8" name="Equation" r:id="rId15" imgW="215640" imgH="164880" progId="Equation.3">
                  <p:embed/>
                </p:oleObj>
              </mc:Choice>
              <mc:Fallback>
                <p:oleObj name="Equation" r:id="rId15" imgW="215640" imgH="1648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870200"/>
                        <a:ext cx="538163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8" name="Object 14"/>
          <p:cNvGraphicFramePr>
            <a:graphicFrameLocks noChangeAspect="1"/>
          </p:cNvGraphicFramePr>
          <p:nvPr/>
        </p:nvGraphicFramePr>
        <p:xfrm>
          <a:off x="1619250" y="3749675"/>
          <a:ext cx="130175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9" name="Equation" r:id="rId17" imgW="520560" imgH="215640" progId="Equation.3">
                  <p:embed/>
                </p:oleObj>
              </mc:Choice>
              <mc:Fallback>
                <p:oleObj name="Equation" r:id="rId17" imgW="520560" imgH="215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749675"/>
                        <a:ext cx="130175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9" name="Object 15"/>
          <p:cNvGraphicFramePr>
            <a:graphicFrameLocks noChangeAspect="1"/>
          </p:cNvGraphicFramePr>
          <p:nvPr/>
        </p:nvGraphicFramePr>
        <p:xfrm>
          <a:off x="2819400" y="3505200"/>
          <a:ext cx="187166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0" name="Equation" r:id="rId19" imgW="749160" imgH="419040" progId="Equation.3">
                  <p:embed/>
                </p:oleObj>
              </mc:Choice>
              <mc:Fallback>
                <p:oleObj name="Equation" r:id="rId19" imgW="749160" imgH="4190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505200"/>
                        <a:ext cx="1871663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0" name="Object 16"/>
          <p:cNvGraphicFramePr>
            <a:graphicFrameLocks noChangeAspect="1"/>
          </p:cNvGraphicFramePr>
          <p:nvPr/>
        </p:nvGraphicFramePr>
        <p:xfrm>
          <a:off x="4806950" y="3859213"/>
          <a:ext cx="6032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1" name="Equation" r:id="rId21" imgW="241200" imgH="139680" progId="Equation.3">
                  <p:embed/>
                </p:oleObj>
              </mc:Choice>
              <mc:Fallback>
                <p:oleObj name="Equation" r:id="rId21" imgW="241200" imgH="1396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6950" y="3859213"/>
                        <a:ext cx="60325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417513" y="45354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故</a:t>
            </a:r>
          </a:p>
        </p:txBody>
      </p:sp>
      <p:graphicFrame>
        <p:nvGraphicFramePr>
          <p:cNvPr id="26642" name="Object 18"/>
          <p:cNvGraphicFramePr>
            <a:graphicFrameLocks noChangeAspect="1"/>
          </p:cNvGraphicFramePr>
          <p:nvPr/>
        </p:nvGraphicFramePr>
        <p:xfrm>
          <a:off x="915988" y="4597400"/>
          <a:ext cx="8255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2" name="Equation" r:id="rId23" imgW="330120" imgH="177480" progId="Equation.3">
                  <p:embed/>
                </p:oleObj>
              </mc:Choice>
              <mc:Fallback>
                <p:oleObj name="Equation" r:id="rId23" imgW="330120" imgH="1774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4597400"/>
                        <a:ext cx="8255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1712913" y="45212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时</a:t>
            </a:r>
          </a:p>
        </p:txBody>
      </p:sp>
      <p:graphicFrame>
        <p:nvGraphicFramePr>
          <p:cNvPr id="26644" name="Object 20"/>
          <p:cNvGraphicFramePr>
            <a:graphicFrameLocks noChangeAspect="1"/>
          </p:cNvGraphicFramePr>
          <p:nvPr/>
        </p:nvGraphicFramePr>
        <p:xfrm>
          <a:off x="2790825" y="4625975"/>
          <a:ext cx="2857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3" name="Equation" r:id="rId25" imgW="114120" imgH="177480" progId="Equation.DSMT4">
                  <p:embed/>
                </p:oleObj>
              </mc:Choice>
              <mc:Fallback>
                <p:oleObj name="Equation" r:id="rId25" imgW="114120" imgH="17748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0825" y="4625975"/>
                        <a:ext cx="2857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3687763" y="45466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此时</a:t>
            </a:r>
          </a:p>
        </p:txBody>
      </p:sp>
      <p:graphicFrame>
        <p:nvGraphicFramePr>
          <p:cNvPr id="26646" name="Object 22"/>
          <p:cNvGraphicFramePr>
            <a:graphicFrameLocks noChangeAspect="1"/>
          </p:cNvGraphicFramePr>
          <p:nvPr/>
        </p:nvGraphicFramePr>
        <p:xfrm>
          <a:off x="4806950" y="4629150"/>
          <a:ext cx="2857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4" name="Equation" r:id="rId26" imgW="114120" imgH="177480" progId="Equation.DSMT4">
                  <p:embed/>
                </p:oleObj>
              </mc:Choice>
              <mc:Fallback>
                <p:oleObj name="Equation" r:id="rId26" imgW="114120" imgH="17748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6950" y="4629150"/>
                        <a:ext cx="2857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7" name="Text Box 23"/>
          <p:cNvSpPr txBox="1">
            <a:spLocks noChangeArrowheads="1"/>
          </p:cNvSpPr>
          <p:nvPr/>
        </p:nvSpPr>
        <p:spPr bwMode="auto">
          <a:xfrm>
            <a:off x="5334000" y="4521200"/>
            <a:ext cx="8048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在</a:t>
            </a:r>
          </a:p>
        </p:txBody>
      </p:sp>
      <p:graphicFrame>
        <p:nvGraphicFramePr>
          <p:cNvPr id="26648" name="Object 24"/>
          <p:cNvGraphicFramePr>
            <a:graphicFrameLocks noChangeAspect="1"/>
          </p:cNvGraphicFramePr>
          <p:nvPr/>
        </p:nvGraphicFramePr>
        <p:xfrm>
          <a:off x="6472238" y="4605338"/>
          <a:ext cx="2857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5" name="Equation" r:id="rId28" imgW="114120" imgH="177480" progId="Equation.DSMT4">
                  <p:embed/>
                </p:oleObj>
              </mc:Choice>
              <mc:Fallback>
                <p:oleObj name="Equation" r:id="rId28" imgW="114120" imgH="17748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2238" y="4605338"/>
                        <a:ext cx="2857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9" name="Text Box 25"/>
          <p:cNvSpPr txBox="1">
            <a:spLocks noChangeArrowheads="1"/>
          </p:cNvSpPr>
          <p:nvPr/>
        </p:nvSpPr>
        <p:spPr bwMode="auto">
          <a:xfrm>
            <a:off x="7315200" y="45608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都存在</a:t>
            </a:r>
            <a:r>
              <a:rPr lang="en-US" altLang="zh-CN" sz="2800">
                <a:ea typeface="楷体_GB2312" pitchFamily="49" charset="-122"/>
              </a:rPr>
              <a:t>, </a:t>
            </a:r>
          </a:p>
        </p:txBody>
      </p:sp>
      <p:graphicFrame>
        <p:nvGraphicFramePr>
          <p:cNvPr id="26650" name="Object 26"/>
          <p:cNvGraphicFramePr>
            <a:graphicFrameLocks noChangeAspect="1"/>
          </p:cNvGraphicFramePr>
          <p:nvPr/>
        </p:nvGraphicFramePr>
        <p:xfrm>
          <a:off x="2070100" y="5467350"/>
          <a:ext cx="2841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6" name="Equation" r:id="rId30" imgW="114120" imgH="177480" progId="Equation.DSMT4">
                  <p:embed/>
                </p:oleObj>
              </mc:Choice>
              <mc:Fallback>
                <p:oleObj name="Equation" r:id="rId30" imgW="114120" imgH="17748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5467350"/>
                        <a:ext cx="28416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1" name="AutoShape 27"/>
          <p:cNvSpPr>
            <a:spLocks/>
          </p:cNvSpPr>
          <p:nvPr/>
        </p:nvSpPr>
        <p:spPr bwMode="auto">
          <a:xfrm>
            <a:off x="2895600" y="5308600"/>
            <a:ext cx="152400" cy="787400"/>
          </a:xfrm>
          <a:prstGeom prst="leftBrace">
            <a:avLst>
              <a:gd name="adj1" fmla="val 4305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6652" name="Object 28"/>
          <p:cNvGraphicFramePr>
            <a:graphicFrameLocks noChangeAspect="1"/>
          </p:cNvGraphicFramePr>
          <p:nvPr/>
        </p:nvGraphicFramePr>
        <p:xfrm>
          <a:off x="4037013" y="5137150"/>
          <a:ext cx="2857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7" name="Equation" r:id="rId31" imgW="114120" imgH="177480" progId="Equation.DSMT4">
                  <p:embed/>
                </p:oleObj>
              </mc:Choice>
              <mc:Fallback>
                <p:oleObj name="Equation" r:id="rId31" imgW="114120" imgH="17748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7013" y="5137150"/>
                        <a:ext cx="2857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3" name="Object 29"/>
          <p:cNvGraphicFramePr>
            <a:graphicFrameLocks noChangeAspect="1"/>
          </p:cNvGraphicFramePr>
          <p:nvPr/>
        </p:nvGraphicFramePr>
        <p:xfrm>
          <a:off x="4160838" y="5746750"/>
          <a:ext cx="2857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8" name="Equation" r:id="rId33" imgW="114120" imgH="177480" progId="Equation.DSMT4">
                  <p:embed/>
                </p:oleObj>
              </mc:Choice>
              <mc:Fallback>
                <p:oleObj name="Equation" r:id="rId33" imgW="114120" imgH="17748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0838" y="5746750"/>
                        <a:ext cx="2857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1" name="Object 52"/>
          <p:cNvGraphicFramePr>
            <a:graphicFrameLocks noChangeAspect="1"/>
          </p:cNvGraphicFramePr>
          <p:nvPr/>
        </p:nvGraphicFramePr>
        <p:xfrm>
          <a:off x="1428750" y="285750"/>
          <a:ext cx="3214688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9" name="Equation" r:id="rId35" imgW="1269720" imgH="457200" progId="Equation.DSMT4">
                  <p:embed/>
                </p:oleObj>
              </mc:Choice>
              <mc:Fallback>
                <p:oleObj name="Equation" r:id="rId35" imgW="1269720" imgH="45720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285750"/>
                        <a:ext cx="3214688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2" name="Object 53"/>
          <p:cNvGraphicFramePr>
            <a:graphicFrameLocks noChangeAspect="1"/>
          </p:cNvGraphicFramePr>
          <p:nvPr/>
        </p:nvGraphicFramePr>
        <p:xfrm>
          <a:off x="7072313" y="571500"/>
          <a:ext cx="11430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0" name="Equation" r:id="rId37" imgW="368280" imgH="203040" progId="Equation.DSMT4">
                  <p:embed/>
                </p:oleObj>
              </mc:Choice>
              <mc:Fallback>
                <p:oleObj name="Equation" r:id="rId37" imgW="368280" imgH="203040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2313" y="571500"/>
                        <a:ext cx="11430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3" name="Object 54"/>
          <p:cNvGraphicFramePr>
            <a:graphicFrameLocks noChangeAspect="1"/>
          </p:cNvGraphicFramePr>
          <p:nvPr/>
        </p:nvGraphicFramePr>
        <p:xfrm>
          <a:off x="428625" y="1428750"/>
          <a:ext cx="13922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1" name="Equation" r:id="rId39" imgW="660240" imgH="203040" progId="Equation.DSMT4">
                  <p:embed/>
                </p:oleObj>
              </mc:Choice>
              <mc:Fallback>
                <p:oleObj name="Equation" r:id="rId39" imgW="660240" imgH="20304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1428750"/>
                        <a:ext cx="139223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4" name="Object 55"/>
          <p:cNvGraphicFramePr>
            <a:graphicFrameLocks noChangeAspect="1"/>
          </p:cNvGraphicFramePr>
          <p:nvPr/>
        </p:nvGraphicFramePr>
        <p:xfrm>
          <a:off x="4357688" y="1357313"/>
          <a:ext cx="106203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2" name="Equation" r:id="rId41" imgW="431640" imgH="203040" progId="Equation.DSMT4">
                  <p:embed/>
                </p:oleObj>
              </mc:Choice>
              <mc:Fallback>
                <p:oleObj name="Equation" r:id="rId41" imgW="431640" imgH="203040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8" y="1357313"/>
                        <a:ext cx="1062037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5" name="Object 56"/>
          <p:cNvGraphicFramePr>
            <a:graphicFrameLocks noChangeAspect="1"/>
          </p:cNvGraphicFramePr>
          <p:nvPr/>
        </p:nvGraphicFramePr>
        <p:xfrm>
          <a:off x="2286000" y="4572000"/>
          <a:ext cx="15621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3" name="Equation" r:id="rId43" imgW="634680" imgH="203040" progId="Equation.DSMT4">
                  <p:embed/>
                </p:oleObj>
              </mc:Choice>
              <mc:Fallback>
                <p:oleObj name="Equation" r:id="rId43" imgW="634680" imgH="203040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572000"/>
                        <a:ext cx="15621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6" name="Object 57"/>
          <p:cNvGraphicFramePr>
            <a:graphicFrameLocks noChangeAspect="1"/>
          </p:cNvGraphicFramePr>
          <p:nvPr/>
        </p:nvGraphicFramePr>
        <p:xfrm>
          <a:off x="5911850" y="4643438"/>
          <a:ext cx="13922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4" name="Equation" r:id="rId45" imgW="660240" imgH="203040" progId="Equation.DSMT4">
                  <p:embed/>
                </p:oleObj>
              </mc:Choice>
              <mc:Fallback>
                <p:oleObj name="Equation" r:id="rId45" imgW="660240" imgH="203040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1850" y="4643438"/>
                        <a:ext cx="139223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7" name="Object 58"/>
          <p:cNvGraphicFramePr>
            <a:graphicFrameLocks noChangeAspect="1"/>
          </p:cNvGraphicFramePr>
          <p:nvPr/>
        </p:nvGraphicFramePr>
        <p:xfrm>
          <a:off x="4500563" y="4643438"/>
          <a:ext cx="785812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5" name="Equation" r:id="rId47" imgW="368280" imgH="203040" progId="Equation.DSMT4">
                  <p:embed/>
                </p:oleObj>
              </mc:Choice>
              <mc:Fallback>
                <p:oleObj name="Equation" r:id="rId47" imgW="368280" imgH="20304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643438"/>
                        <a:ext cx="785812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8" name="Object 59"/>
          <p:cNvGraphicFramePr>
            <a:graphicFrameLocks noChangeAspect="1"/>
          </p:cNvGraphicFramePr>
          <p:nvPr/>
        </p:nvGraphicFramePr>
        <p:xfrm>
          <a:off x="3143250" y="5143500"/>
          <a:ext cx="209391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6" name="Equation" r:id="rId49" imgW="850680" imgH="203040" progId="Equation.DSMT4">
                  <p:embed/>
                </p:oleObj>
              </mc:Choice>
              <mc:Fallback>
                <p:oleObj name="Equation" r:id="rId49" imgW="850680" imgH="20304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5143500"/>
                        <a:ext cx="2093913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9" name="Object 60"/>
          <p:cNvGraphicFramePr>
            <a:graphicFrameLocks noChangeAspect="1"/>
          </p:cNvGraphicFramePr>
          <p:nvPr/>
        </p:nvGraphicFramePr>
        <p:xfrm>
          <a:off x="3214688" y="5786438"/>
          <a:ext cx="192881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7" name="Equation" r:id="rId51" imgW="761760" imgH="203040" progId="Equation.DSMT4">
                  <p:embed/>
                </p:oleObj>
              </mc:Choice>
              <mc:Fallback>
                <p:oleObj name="Equation" r:id="rId51" imgW="761760" imgH="203040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5786438"/>
                        <a:ext cx="1928812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0" name="Object 61"/>
          <p:cNvGraphicFramePr>
            <a:graphicFrameLocks noChangeAspect="1"/>
          </p:cNvGraphicFramePr>
          <p:nvPr/>
        </p:nvGraphicFramePr>
        <p:xfrm>
          <a:off x="1357313" y="5429250"/>
          <a:ext cx="142875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8" name="Equation" r:id="rId53" imgW="495000" imgH="203040" progId="Equation.DSMT4">
                  <p:embed/>
                </p:oleObj>
              </mc:Choice>
              <mc:Fallback>
                <p:oleObj name="Equation" r:id="rId53" imgW="495000" imgH="203040" progId="Equation.DSMT4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5429250"/>
                        <a:ext cx="1428750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4" grpId="0" autoUpdateAnimBg="0"/>
      <p:bldP spid="26641" grpId="0" autoUpdateAnimBg="0"/>
      <p:bldP spid="26643" grpId="0" autoUpdateAnimBg="0"/>
      <p:bldP spid="26645" grpId="0" autoUpdateAnimBg="0"/>
      <p:bldP spid="26647" grpId="0" autoUpdateAnimBg="0"/>
      <p:bldP spid="26649" grpId="0" autoUpdateAnimBg="0"/>
      <p:bldP spid="2665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143000"/>
            <a:ext cx="2895600" cy="762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800" b="1" smtClean="0">
                <a:ea typeface="楷体_GB2312" pitchFamily="49" charset="-122"/>
              </a:rPr>
              <a:t>作业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990600" y="1785938"/>
            <a:ext cx="5938838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dirty="0">
                <a:ea typeface="仿宋_GB2312" pitchFamily="49" charset="-122"/>
              </a:rPr>
              <a:t> P83 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600" dirty="0" smtClean="0">
                <a:ea typeface="仿宋_GB2312" pitchFamily="49" charset="-122"/>
              </a:rPr>
              <a:t> </a:t>
            </a:r>
            <a:r>
              <a:rPr lang="en-US" altLang="zh-CN" sz="3600" dirty="0">
                <a:ea typeface="仿宋_GB2312" pitchFamily="49" charset="-122"/>
              </a:rPr>
              <a:t>4,   6,   8,     9(1)(6),              11 , 13,  15,   16(2),  17,   18 </a:t>
            </a:r>
          </a:p>
        </p:txBody>
      </p:sp>
      <p:pic>
        <p:nvPicPr>
          <p:cNvPr id="22532" name="Picture 25" descr="F:\My Documents\数学资源库\机动.jpg">
            <a:hlinkClick r:id="rId2" action="ppaction://hlinkpres?slideindex=1&amp;slidetitle=第二节    函数的求导法则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Text Box 26"/>
          <p:cNvSpPr txBox="1">
            <a:spLocks noChangeArrowheads="1"/>
          </p:cNvSpPr>
          <p:nvPr/>
        </p:nvSpPr>
        <p:spPr bwMode="auto">
          <a:xfrm>
            <a:off x="5943600" y="6600825"/>
            <a:ext cx="692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0" lang="zh-CN" altLang="en-US" sz="1000">
                <a:latin typeface="楷体_GB2312" pitchFamily="49" charset="-122"/>
                <a:ea typeface="楷体_GB2312" pitchFamily="49" charset="-122"/>
              </a:rPr>
              <a:t>第二节 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5257800" y="5384800"/>
            <a:ext cx="3543300" cy="469900"/>
            <a:chOff x="3312" y="3216"/>
            <a:chExt cx="2232" cy="296"/>
          </a:xfrm>
        </p:grpSpPr>
        <p:sp>
          <p:nvSpPr>
            <p:cNvPr id="1057" name="Oval 86"/>
            <p:cNvSpPr>
              <a:spLocks noChangeArrowheads="1"/>
            </p:cNvSpPr>
            <p:nvPr/>
          </p:nvSpPr>
          <p:spPr bwMode="auto">
            <a:xfrm>
              <a:off x="3423" y="3263"/>
              <a:ext cx="29" cy="2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058" name="Group 87"/>
            <p:cNvGrpSpPr>
              <a:grpSpLocks/>
            </p:cNvGrpSpPr>
            <p:nvPr/>
          </p:nvGrpSpPr>
          <p:grpSpPr bwMode="auto">
            <a:xfrm>
              <a:off x="3312" y="3216"/>
              <a:ext cx="2232" cy="296"/>
              <a:chOff x="3312" y="3216"/>
              <a:chExt cx="2232" cy="296"/>
            </a:xfrm>
          </p:grpSpPr>
          <p:sp>
            <p:nvSpPr>
              <p:cNvPr id="1059" name="Line 88"/>
              <p:cNvSpPr>
                <a:spLocks noChangeShapeType="1"/>
              </p:cNvSpPr>
              <p:nvPr/>
            </p:nvSpPr>
            <p:spPr bwMode="auto">
              <a:xfrm>
                <a:off x="3432" y="3276"/>
                <a:ext cx="192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43" name="Object 89"/>
              <p:cNvGraphicFramePr>
                <a:graphicFrameLocks noChangeAspect="1"/>
              </p:cNvGraphicFramePr>
              <p:nvPr/>
            </p:nvGraphicFramePr>
            <p:xfrm>
              <a:off x="5424" y="3216"/>
              <a:ext cx="120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1" name="Equation" r:id="rId3" imgW="190440" imgH="228600" progId="Equation.3">
                      <p:embed/>
                    </p:oleObj>
                  </mc:Choice>
                  <mc:Fallback>
                    <p:oleObj name="Equation" r:id="rId3" imgW="190440" imgH="228600" progId="Equation.3">
                      <p:embed/>
                      <p:pic>
                        <p:nvPicPr>
                          <p:cNvPr id="0" name="Object 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24" y="3216"/>
                            <a:ext cx="120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1060" name="Picture 90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2" y="3312"/>
                <a:ext cx="192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04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2362200" cy="685800"/>
          </a:xfrm>
          <a:noFill/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一、 引例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539750" y="990600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ea typeface="楷体_GB2312" pitchFamily="49" charset="-122"/>
              </a:rPr>
              <a:t>1. </a:t>
            </a:r>
            <a:r>
              <a:rPr lang="zh-CN" altLang="en-US" sz="2800" b="1">
                <a:ea typeface="楷体_GB2312" pitchFamily="49" charset="-122"/>
              </a:rPr>
              <a:t>变速直线运动的速度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914400" y="1676400"/>
            <a:ext cx="502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设描述质点运动位置的函数为</a:t>
            </a:r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2006600" y="2336800"/>
          <a:ext cx="1193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6" imgW="1193760" imgH="406080" progId="Equation.3">
                  <p:embed/>
                </p:oleObj>
              </mc:Choice>
              <mc:Fallback>
                <p:oleObj name="Equation" r:id="rId6" imgW="1193760" imgH="406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2336800"/>
                        <a:ext cx="1193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358775" y="2876550"/>
            <a:ext cx="4343400" cy="519113"/>
            <a:chOff x="48" y="2052"/>
            <a:chExt cx="2736" cy="327"/>
          </a:xfrm>
        </p:grpSpPr>
        <p:sp>
          <p:nvSpPr>
            <p:cNvPr id="1056" name="Text Box 8"/>
            <p:cNvSpPr txBox="1">
              <a:spLocks noChangeArrowheads="1"/>
            </p:cNvSpPr>
            <p:nvPr/>
          </p:nvSpPr>
          <p:spPr bwMode="auto">
            <a:xfrm>
              <a:off x="48" y="2052"/>
              <a:ext cx="27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ea typeface="楷体_GB2312" pitchFamily="49" charset="-122"/>
                </a:rPr>
                <a:t>则    到   的平均速度为</a:t>
              </a:r>
            </a:p>
          </p:txBody>
        </p:sp>
        <p:graphicFrame>
          <p:nvGraphicFramePr>
            <p:cNvPr id="1041" name="Object 9"/>
            <p:cNvGraphicFramePr>
              <a:graphicFrameLocks noChangeAspect="1"/>
            </p:cNvGraphicFramePr>
            <p:nvPr/>
          </p:nvGraphicFramePr>
          <p:xfrm>
            <a:off x="356" y="2078"/>
            <a:ext cx="181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3" name="Equation" r:id="rId8" imgW="114120" imgH="177480" progId="Equation.DSMT4">
                    <p:embed/>
                  </p:oleObj>
                </mc:Choice>
                <mc:Fallback>
                  <p:oleObj name="Equation" r:id="rId8" imgW="114120" imgH="17748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" y="2078"/>
                          <a:ext cx="181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2" name="Object 10"/>
            <p:cNvGraphicFramePr>
              <a:graphicFrameLocks noChangeAspect="1"/>
            </p:cNvGraphicFramePr>
            <p:nvPr/>
          </p:nvGraphicFramePr>
          <p:xfrm>
            <a:off x="772" y="2090"/>
            <a:ext cx="181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4" name="Equation" r:id="rId10" imgW="114120" imgH="177480" progId="Equation.DSMT4">
                    <p:embed/>
                  </p:oleObj>
                </mc:Choice>
                <mc:Fallback>
                  <p:oleObj name="Equation" r:id="rId10" imgW="114120" imgH="17748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2" y="2090"/>
                          <a:ext cx="181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79" name="Object 11"/>
          <p:cNvGraphicFramePr>
            <a:graphicFrameLocks noChangeAspect="1"/>
          </p:cNvGraphicFramePr>
          <p:nvPr/>
        </p:nvGraphicFramePr>
        <p:xfrm>
          <a:off x="1295400" y="3568700"/>
          <a:ext cx="2374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12" imgW="2374560" imgH="927000" progId="Equation.3">
                  <p:embed/>
                </p:oleObj>
              </mc:Choice>
              <mc:Fallback>
                <p:oleObj name="Equation" r:id="rId12" imgW="2374560" imgH="927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568700"/>
                        <a:ext cx="2374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0" name="Object 12"/>
          <p:cNvGraphicFramePr>
            <a:graphicFrameLocks noChangeAspect="1"/>
          </p:cNvGraphicFramePr>
          <p:nvPr/>
        </p:nvGraphicFramePr>
        <p:xfrm>
          <a:off x="1854200" y="3505200"/>
          <a:ext cx="1816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14" imgW="1815840" imgH="444240" progId="Equation.3">
                  <p:embed/>
                </p:oleObj>
              </mc:Choice>
              <mc:Fallback>
                <p:oleObj name="Equation" r:id="rId14" imgW="1815840" imgH="4442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3505200"/>
                        <a:ext cx="1816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1" name="Object 13"/>
          <p:cNvGraphicFramePr>
            <a:graphicFrameLocks noChangeAspect="1"/>
          </p:cNvGraphicFramePr>
          <p:nvPr/>
        </p:nvGraphicFramePr>
        <p:xfrm>
          <a:off x="2387600" y="4038600"/>
          <a:ext cx="736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16" imgW="736560" imgH="444240" progId="Equation.3">
                  <p:embed/>
                </p:oleObj>
              </mc:Choice>
              <mc:Fallback>
                <p:oleObj name="Equation" r:id="rId16" imgW="736560" imgH="4442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4038600"/>
                        <a:ext cx="736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358775" y="4495800"/>
            <a:ext cx="4343400" cy="519113"/>
            <a:chOff x="48" y="3072"/>
            <a:chExt cx="2736" cy="327"/>
          </a:xfrm>
        </p:grpSpPr>
        <p:sp>
          <p:nvSpPr>
            <p:cNvPr id="1055" name="Text Box 15"/>
            <p:cNvSpPr txBox="1">
              <a:spLocks noChangeArrowheads="1"/>
            </p:cNvSpPr>
            <p:nvPr/>
          </p:nvSpPr>
          <p:spPr bwMode="auto">
            <a:xfrm>
              <a:off x="48" y="3072"/>
              <a:ext cx="27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ea typeface="楷体_GB2312" pitchFamily="49" charset="-122"/>
                </a:rPr>
                <a:t>而在    时刻的瞬时速度为</a:t>
              </a:r>
            </a:p>
          </p:txBody>
        </p:sp>
        <p:graphicFrame>
          <p:nvGraphicFramePr>
            <p:cNvPr id="1040" name="Object 16"/>
            <p:cNvGraphicFramePr>
              <a:graphicFrameLocks noChangeAspect="1"/>
            </p:cNvGraphicFramePr>
            <p:nvPr/>
          </p:nvGraphicFramePr>
          <p:xfrm>
            <a:off x="596" y="3099"/>
            <a:ext cx="18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8" name="Equation" r:id="rId18" imgW="114120" imgH="177480" progId="Equation.DSMT4">
                    <p:embed/>
                  </p:oleObj>
                </mc:Choice>
                <mc:Fallback>
                  <p:oleObj name="Equation" r:id="rId18" imgW="114120" imgH="17748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6" y="3099"/>
                          <a:ext cx="18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85" name="Object 17"/>
          <p:cNvGraphicFramePr>
            <a:graphicFrameLocks noChangeAspect="1"/>
          </p:cNvGraphicFramePr>
          <p:nvPr/>
        </p:nvGraphicFramePr>
        <p:xfrm>
          <a:off x="1327150" y="5156200"/>
          <a:ext cx="3048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quation" r:id="rId20" imgW="3047760" imgH="952200" progId="Equation.3">
                  <p:embed/>
                </p:oleObj>
              </mc:Choice>
              <mc:Fallback>
                <p:oleObj name="Equation" r:id="rId20" imgW="3047760" imgH="952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5156200"/>
                        <a:ext cx="30480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6" name="Object 18"/>
          <p:cNvGraphicFramePr>
            <a:graphicFrameLocks noChangeAspect="1"/>
          </p:cNvGraphicFramePr>
          <p:nvPr/>
        </p:nvGraphicFramePr>
        <p:xfrm>
          <a:off x="2579688" y="5105400"/>
          <a:ext cx="1808162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22" imgW="1815840" imgH="444240" progId="Equation.3">
                  <p:embed/>
                </p:oleObj>
              </mc:Choice>
              <mc:Fallback>
                <p:oleObj name="Equation" r:id="rId22" imgW="1815840" imgH="4442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688" y="5105400"/>
                        <a:ext cx="1808162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7" name="Object 19"/>
          <p:cNvGraphicFramePr>
            <a:graphicFrameLocks noChangeAspect="1"/>
          </p:cNvGraphicFramePr>
          <p:nvPr/>
        </p:nvGraphicFramePr>
        <p:xfrm>
          <a:off x="3111500" y="5573713"/>
          <a:ext cx="73501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Equation" r:id="rId24" imgW="736560" imgH="444240" progId="Equation.3">
                  <p:embed/>
                </p:oleObj>
              </mc:Choice>
              <mc:Fallback>
                <p:oleObj name="Equation" r:id="rId24" imgW="736560" imgH="4442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5573713"/>
                        <a:ext cx="735013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4" name="Object 76"/>
          <p:cNvGraphicFramePr>
            <a:graphicFrameLocks noChangeAspect="1"/>
          </p:cNvGraphicFramePr>
          <p:nvPr/>
        </p:nvGraphicFramePr>
        <p:xfrm>
          <a:off x="6070600" y="5511800"/>
          <a:ext cx="254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26" imgW="253800" imgH="431640" progId="Equation.3">
                  <p:embed/>
                </p:oleObj>
              </mc:Choice>
              <mc:Fallback>
                <p:oleObj name="Equation" r:id="rId26" imgW="253800" imgH="431640" progId="Equation.3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600" y="5511800"/>
                        <a:ext cx="254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45" name="Line 77"/>
          <p:cNvSpPr>
            <a:spLocks noChangeShapeType="1"/>
          </p:cNvSpPr>
          <p:nvPr/>
        </p:nvSpPr>
        <p:spPr bwMode="auto">
          <a:xfrm>
            <a:off x="6203950" y="5483225"/>
            <a:ext cx="1447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78"/>
          <p:cNvGrpSpPr>
            <a:grpSpLocks/>
          </p:cNvGrpSpPr>
          <p:nvPr/>
        </p:nvGrpSpPr>
        <p:grpSpPr bwMode="auto">
          <a:xfrm>
            <a:off x="5807075" y="5000625"/>
            <a:ext cx="774700" cy="501650"/>
            <a:chOff x="3658" y="2880"/>
            <a:chExt cx="488" cy="316"/>
          </a:xfrm>
        </p:grpSpPr>
        <p:graphicFrame>
          <p:nvGraphicFramePr>
            <p:cNvPr id="1039" name="Object 79"/>
            <p:cNvGraphicFramePr>
              <a:graphicFrameLocks noChangeAspect="1"/>
            </p:cNvGraphicFramePr>
            <p:nvPr/>
          </p:nvGraphicFramePr>
          <p:xfrm>
            <a:off x="3658" y="2880"/>
            <a:ext cx="4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3" name="Equation" r:id="rId28" imgW="774360" imgH="431640" progId="Equation.3">
                    <p:embed/>
                  </p:oleObj>
                </mc:Choice>
                <mc:Fallback>
                  <p:oleObj name="Equation" r:id="rId28" imgW="774360" imgH="431640" progId="Equation.3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8" y="2880"/>
                          <a:ext cx="48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4" name="Oval 80"/>
            <p:cNvSpPr>
              <a:spLocks noChangeArrowheads="1"/>
            </p:cNvSpPr>
            <p:nvPr/>
          </p:nvSpPr>
          <p:spPr bwMode="auto">
            <a:xfrm>
              <a:off x="3874" y="3167"/>
              <a:ext cx="29" cy="2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7" name="Group 81"/>
          <p:cNvGrpSpPr>
            <a:grpSpLocks/>
          </p:cNvGrpSpPr>
          <p:nvPr/>
        </p:nvGrpSpPr>
        <p:grpSpPr bwMode="auto">
          <a:xfrm>
            <a:off x="7353300" y="5043488"/>
            <a:ext cx="647700" cy="455612"/>
            <a:chOff x="4632" y="2920"/>
            <a:chExt cx="408" cy="287"/>
          </a:xfrm>
        </p:grpSpPr>
        <p:graphicFrame>
          <p:nvGraphicFramePr>
            <p:cNvPr id="1038" name="Object 82"/>
            <p:cNvGraphicFramePr>
              <a:graphicFrameLocks noChangeAspect="1"/>
            </p:cNvGraphicFramePr>
            <p:nvPr/>
          </p:nvGraphicFramePr>
          <p:xfrm>
            <a:off x="4632" y="2920"/>
            <a:ext cx="40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4" name="Equation" r:id="rId30" imgW="647640" imgH="393480" progId="Equation.3">
                    <p:embed/>
                  </p:oleObj>
                </mc:Choice>
                <mc:Fallback>
                  <p:oleObj name="Equation" r:id="rId30" imgW="647640" imgH="393480" progId="Equation.3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2" y="2920"/>
                          <a:ext cx="40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3" name="Oval 83"/>
            <p:cNvSpPr>
              <a:spLocks noChangeArrowheads="1"/>
            </p:cNvSpPr>
            <p:nvPr/>
          </p:nvSpPr>
          <p:spPr bwMode="auto">
            <a:xfrm>
              <a:off x="4830" y="3178"/>
              <a:ext cx="29" cy="2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7252" name="Object 84"/>
          <p:cNvGraphicFramePr>
            <a:graphicFrameLocks noChangeAspect="1"/>
          </p:cNvGraphicFramePr>
          <p:nvPr/>
        </p:nvGraphicFramePr>
        <p:xfrm>
          <a:off x="7632700" y="5575300"/>
          <a:ext cx="139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quation" r:id="rId32" imgW="139680" imgH="266400" progId="Equation.3">
                  <p:embed/>
                </p:oleObj>
              </mc:Choice>
              <mc:Fallback>
                <p:oleObj name="Equation" r:id="rId32" imgW="139680" imgH="266400" progId="Equation.3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0" y="5575300"/>
                        <a:ext cx="1397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9" name="Object 91"/>
          <p:cNvGraphicFramePr>
            <a:graphicFrameLocks noChangeAspect="1"/>
          </p:cNvGraphicFramePr>
          <p:nvPr/>
        </p:nvGraphicFramePr>
        <p:xfrm>
          <a:off x="857250" y="2857500"/>
          <a:ext cx="35718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34" imgW="139680" imgH="228600" progId="Equation.DSMT4">
                  <p:embed/>
                </p:oleObj>
              </mc:Choice>
              <mc:Fallback>
                <p:oleObj name="Equation" r:id="rId34" imgW="139680" imgH="228600" progId="Equation.DSMT4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2857500"/>
                        <a:ext cx="357188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0" name="Object 92"/>
          <p:cNvGraphicFramePr>
            <a:graphicFrameLocks noChangeAspect="1"/>
          </p:cNvGraphicFramePr>
          <p:nvPr/>
        </p:nvGraphicFramePr>
        <p:xfrm>
          <a:off x="1500188" y="2928938"/>
          <a:ext cx="2857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36" imgW="88560" imgH="152280" progId="Equation.DSMT4">
                  <p:embed/>
                </p:oleObj>
              </mc:Choice>
              <mc:Fallback>
                <p:oleObj name="Equation" r:id="rId36" imgW="88560" imgH="152280" progId="Equation.DSMT4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2928938"/>
                        <a:ext cx="2857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1" name="Object 93"/>
          <p:cNvGraphicFramePr>
            <a:graphicFrameLocks noChangeAspect="1"/>
          </p:cNvGraphicFramePr>
          <p:nvPr/>
        </p:nvGraphicFramePr>
        <p:xfrm>
          <a:off x="1214438" y="4532313"/>
          <a:ext cx="28575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Equation" r:id="rId38" imgW="139680" imgH="228600" progId="Equation.DSMT4">
                  <p:embed/>
                </p:oleObj>
              </mc:Choice>
              <mc:Fallback>
                <p:oleObj name="Equation" r:id="rId38" imgW="139680" imgH="228600" progId="Equation.DSMT4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4532313"/>
                        <a:ext cx="28575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7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7172" grpId="0" autoUpdateAnimBg="0"/>
      <p:bldP spid="72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6148388" y="4048125"/>
          <a:ext cx="22860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Equation" r:id="rId3" imgW="914400" imgH="431640" progId="Equation.3">
                  <p:embed/>
                </p:oleObj>
              </mc:Choice>
              <mc:Fallback>
                <p:oleObj name="Equation" r:id="rId3" imgW="91440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8388" y="4048125"/>
                        <a:ext cx="22860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3" name="Rectangle 3"/>
          <p:cNvSpPr>
            <a:spLocks noGrp="1" noChangeArrowheads="1"/>
          </p:cNvSpPr>
          <p:nvPr>
            <p:ph type="title"/>
          </p:nvPr>
        </p:nvSpPr>
        <p:spPr>
          <a:xfrm>
            <a:off x="358775" y="381000"/>
            <a:ext cx="3886200" cy="533400"/>
          </a:xfrm>
        </p:spPr>
        <p:txBody>
          <a:bodyPr/>
          <a:lstStyle/>
          <a:p>
            <a:pPr algn="l" eaLnBrk="1" hangingPunct="1"/>
            <a:r>
              <a:rPr lang="en-US" altLang="zh-CN" sz="2800" b="1" smtClean="0">
                <a:ea typeface="楷体_GB2312" pitchFamily="49" charset="-122"/>
              </a:rPr>
              <a:t>2. </a:t>
            </a:r>
            <a:r>
              <a:rPr lang="zh-CN" altLang="en-US" sz="2800" b="1" smtClean="0">
                <a:ea typeface="楷体_GB2312" pitchFamily="49" charset="-122"/>
              </a:rPr>
              <a:t>曲线的切线斜率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58775" y="993775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曲线</a:t>
            </a:r>
          </a:p>
        </p:txBody>
      </p:sp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1244600" y="1138238"/>
          <a:ext cx="180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Equation" r:id="rId5" imgW="1803240" imgH="406080" progId="Equation.3">
                  <p:embed/>
                </p:oleObj>
              </mc:Choice>
              <mc:Fallback>
                <p:oleObj name="Equation" r:id="rId5" imgW="1803240" imgH="406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1138238"/>
                        <a:ext cx="1803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526213" y="2592388"/>
            <a:ext cx="322262" cy="609600"/>
            <a:chOff x="4111" y="1200"/>
            <a:chExt cx="203" cy="384"/>
          </a:xfrm>
        </p:grpSpPr>
        <p:graphicFrame>
          <p:nvGraphicFramePr>
            <p:cNvPr id="2072" name="Object 7"/>
            <p:cNvGraphicFramePr>
              <a:graphicFrameLocks noChangeAspect="1"/>
            </p:cNvGraphicFramePr>
            <p:nvPr/>
          </p:nvGraphicFramePr>
          <p:xfrm>
            <a:off x="4111" y="1396"/>
            <a:ext cx="203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6" name="公式" r:id="rId7" imgW="152280" imgH="139680" progId="Equation.3">
                    <p:embed/>
                  </p:oleObj>
                </mc:Choice>
                <mc:Fallback>
                  <p:oleObj name="公式" r:id="rId7" imgW="152280" imgH="13968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1" y="1396"/>
                          <a:ext cx="203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02" name="Freeform 8"/>
            <p:cNvSpPr>
              <a:spLocks/>
            </p:cNvSpPr>
            <p:nvPr/>
          </p:nvSpPr>
          <p:spPr bwMode="auto">
            <a:xfrm>
              <a:off x="4224" y="1200"/>
              <a:ext cx="23" cy="61"/>
            </a:xfrm>
            <a:custGeom>
              <a:avLst/>
              <a:gdLst>
                <a:gd name="T0" fmla="*/ 0 w 1"/>
                <a:gd name="T1" fmla="*/ 0 h 48"/>
                <a:gd name="T2" fmla="*/ 0 w 1"/>
                <a:gd name="T3" fmla="*/ 78 h 48"/>
                <a:gd name="T4" fmla="*/ 0 60000 65536"/>
                <a:gd name="T5" fmla="*/ 0 60000 65536"/>
                <a:gd name="T6" fmla="*/ 0 w 1"/>
                <a:gd name="T7" fmla="*/ 0 h 48"/>
                <a:gd name="T8" fmla="*/ 1 w 1"/>
                <a:gd name="T9" fmla="*/ 48 h 4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8">
                  <a:moveTo>
                    <a:pt x="0" y="0"/>
                  </a:moveTo>
                  <a:cubicBezTo>
                    <a:pt x="0" y="20"/>
                    <a:pt x="0" y="40"/>
                    <a:pt x="0" y="48"/>
                  </a:cubicBezTo>
                </a:path>
              </a:pathLst>
            </a:cu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03" name="Line 9"/>
            <p:cNvSpPr>
              <a:spLocks noChangeShapeType="1"/>
            </p:cNvSpPr>
            <p:nvPr/>
          </p:nvSpPr>
          <p:spPr bwMode="auto">
            <a:xfrm flipV="1">
              <a:off x="4176" y="12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7023100" y="2516188"/>
            <a:ext cx="298450" cy="731837"/>
            <a:chOff x="4424" y="1152"/>
            <a:chExt cx="188" cy="461"/>
          </a:xfrm>
        </p:grpSpPr>
        <p:sp>
          <p:nvSpPr>
            <p:cNvPr id="2100" name="Freeform 11"/>
            <p:cNvSpPr>
              <a:spLocks/>
            </p:cNvSpPr>
            <p:nvPr/>
          </p:nvSpPr>
          <p:spPr bwMode="auto">
            <a:xfrm>
              <a:off x="4512" y="1152"/>
              <a:ext cx="91" cy="113"/>
            </a:xfrm>
            <a:custGeom>
              <a:avLst/>
              <a:gdLst>
                <a:gd name="T0" fmla="*/ 0 w 104"/>
                <a:gd name="T1" fmla="*/ 0 h 144"/>
                <a:gd name="T2" fmla="*/ 74 w 104"/>
                <a:gd name="T3" fmla="*/ 30 h 144"/>
                <a:gd name="T4" fmla="*/ 37 w 104"/>
                <a:gd name="T5" fmla="*/ 89 h 144"/>
                <a:gd name="T6" fmla="*/ 0 60000 65536"/>
                <a:gd name="T7" fmla="*/ 0 60000 65536"/>
                <a:gd name="T8" fmla="*/ 0 60000 65536"/>
                <a:gd name="T9" fmla="*/ 0 w 104"/>
                <a:gd name="T10" fmla="*/ 0 h 144"/>
                <a:gd name="T11" fmla="*/ 104 w 104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" h="144">
                  <a:moveTo>
                    <a:pt x="0" y="0"/>
                  </a:moveTo>
                  <a:cubicBezTo>
                    <a:pt x="44" y="12"/>
                    <a:pt x="88" y="24"/>
                    <a:pt x="96" y="48"/>
                  </a:cubicBezTo>
                  <a:cubicBezTo>
                    <a:pt x="104" y="72"/>
                    <a:pt x="56" y="128"/>
                    <a:pt x="48" y="144"/>
                  </a:cubicBezTo>
                </a:path>
              </a:pathLst>
            </a:custGeom>
            <a:noFill/>
            <a:ln w="2857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071" name="Object 12"/>
            <p:cNvGraphicFramePr>
              <a:graphicFrameLocks noChangeAspect="1"/>
            </p:cNvGraphicFramePr>
            <p:nvPr/>
          </p:nvGraphicFramePr>
          <p:xfrm>
            <a:off x="4424" y="1392"/>
            <a:ext cx="188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7" name="公式" r:id="rId9" imgW="139680" imgH="164880" progId="Equation.3">
                    <p:embed/>
                  </p:oleObj>
                </mc:Choice>
                <mc:Fallback>
                  <p:oleObj name="公式" r:id="rId9" imgW="139680" imgH="16488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4" y="1392"/>
                          <a:ext cx="188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01" name="Line 13"/>
            <p:cNvSpPr>
              <a:spLocks noChangeShapeType="1"/>
            </p:cNvSpPr>
            <p:nvPr/>
          </p:nvSpPr>
          <p:spPr bwMode="auto">
            <a:xfrm flipV="1">
              <a:off x="4512" y="12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980238" y="1125538"/>
            <a:ext cx="1477962" cy="1589087"/>
            <a:chOff x="4397" y="775"/>
            <a:chExt cx="931" cy="1001"/>
          </a:xfrm>
        </p:grpSpPr>
        <p:sp>
          <p:nvSpPr>
            <p:cNvPr id="2099" name="Line 15"/>
            <p:cNvSpPr>
              <a:spLocks noChangeShapeType="1"/>
            </p:cNvSpPr>
            <p:nvPr/>
          </p:nvSpPr>
          <p:spPr bwMode="auto">
            <a:xfrm flipV="1">
              <a:off x="4397" y="775"/>
              <a:ext cx="892" cy="10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70" name="Object 16"/>
            <p:cNvGraphicFramePr>
              <a:graphicFrameLocks noChangeAspect="1"/>
            </p:cNvGraphicFramePr>
            <p:nvPr/>
          </p:nvGraphicFramePr>
          <p:xfrm>
            <a:off x="5113" y="956"/>
            <a:ext cx="215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8" name="Equation" r:id="rId11" imgW="330120" imgH="304560" progId="Equation.3">
                    <p:embed/>
                  </p:oleObj>
                </mc:Choice>
                <mc:Fallback>
                  <p:oleObj name="Equation" r:id="rId11" imgW="330120" imgH="30456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3" y="956"/>
                          <a:ext cx="215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477000" y="1795463"/>
            <a:ext cx="2374900" cy="892175"/>
            <a:chOff x="4080" y="1197"/>
            <a:chExt cx="1496" cy="562"/>
          </a:xfrm>
        </p:grpSpPr>
        <p:sp>
          <p:nvSpPr>
            <p:cNvPr id="2098" name="Line 18"/>
            <p:cNvSpPr>
              <a:spLocks noChangeShapeType="1"/>
            </p:cNvSpPr>
            <p:nvPr/>
          </p:nvSpPr>
          <p:spPr bwMode="auto">
            <a:xfrm flipV="1">
              <a:off x="4080" y="1197"/>
              <a:ext cx="1311" cy="5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69" name="Object 19"/>
            <p:cNvGraphicFramePr>
              <a:graphicFrameLocks noChangeAspect="1"/>
            </p:cNvGraphicFramePr>
            <p:nvPr/>
          </p:nvGraphicFramePr>
          <p:xfrm>
            <a:off x="5373" y="1203"/>
            <a:ext cx="203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9" name="公式" r:id="rId13" imgW="152280" imgH="152280" progId="Equation.3">
                    <p:embed/>
                  </p:oleObj>
                </mc:Choice>
                <mc:Fallback>
                  <p:oleObj name="公式" r:id="rId13" imgW="152280" imgH="15228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3" y="1203"/>
                          <a:ext cx="203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6997700" y="2028825"/>
            <a:ext cx="571500" cy="1063625"/>
            <a:chOff x="4408" y="1344"/>
            <a:chExt cx="360" cy="670"/>
          </a:xfrm>
        </p:grpSpPr>
        <p:sp>
          <p:nvSpPr>
            <p:cNvPr id="2097" name="Line 21"/>
            <p:cNvSpPr>
              <a:spLocks noChangeShapeType="1"/>
            </p:cNvSpPr>
            <p:nvPr/>
          </p:nvSpPr>
          <p:spPr bwMode="auto">
            <a:xfrm>
              <a:off x="4628" y="1518"/>
              <a:ext cx="0" cy="2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67" name="Object 22"/>
            <p:cNvGraphicFramePr>
              <a:graphicFrameLocks noChangeAspect="1"/>
            </p:cNvGraphicFramePr>
            <p:nvPr/>
          </p:nvGraphicFramePr>
          <p:xfrm>
            <a:off x="4560" y="1742"/>
            <a:ext cx="20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0" name="Equation" r:id="rId15" imgW="330120" imgH="431640" progId="Equation.3">
                    <p:embed/>
                  </p:oleObj>
                </mc:Choice>
                <mc:Fallback>
                  <p:oleObj name="Equation" r:id="rId15" imgW="330120" imgH="43164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1742"/>
                          <a:ext cx="20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8" name="Object 23"/>
            <p:cNvGraphicFramePr>
              <a:graphicFrameLocks noChangeAspect="1"/>
            </p:cNvGraphicFramePr>
            <p:nvPr/>
          </p:nvGraphicFramePr>
          <p:xfrm>
            <a:off x="4408" y="1344"/>
            <a:ext cx="248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1" name="Equation" r:id="rId17" imgW="393480" imgH="291960" progId="Equation.3">
                    <p:embed/>
                  </p:oleObj>
                </mc:Choice>
                <mc:Fallback>
                  <p:oleObj name="Equation" r:id="rId17" imgW="393480" imgH="29196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8" y="1344"/>
                          <a:ext cx="248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936" name="Text Box 24"/>
          <p:cNvSpPr txBox="1">
            <a:spLocks noChangeArrowheads="1"/>
          </p:cNvSpPr>
          <p:nvPr/>
        </p:nvSpPr>
        <p:spPr bwMode="auto">
          <a:xfrm>
            <a:off x="3048000" y="100965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在 </a:t>
            </a:r>
            <a:r>
              <a:rPr lang="en-US" altLang="zh-CN" sz="2800" i="1">
                <a:ea typeface="楷体_GB2312" pitchFamily="49" charset="-122"/>
              </a:rPr>
              <a:t>M</a:t>
            </a: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ea typeface="楷体_GB2312" pitchFamily="49" charset="-122"/>
              </a:rPr>
              <a:t>点处的切线</a:t>
            </a:r>
          </a:p>
        </p:txBody>
      </p: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7924800" y="1546225"/>
            <a:ext cx="215900" cy="1438275"/>
            <a:chOff x="4992" y="1040"/>
            <a:chExt cx="136" cy="906"/>
          </a:xfrm>
        </p:grpSpPr>
        <p:sp>
          <p:nvSpPr>
            <p:cNvPr id="2096" name="Line 26"/>
            <p:cNvSpPr>
              <a:spLocks noChangeShapeType="1"/>
            </p:cNvSpPr>
            <p:nvPr/>
          </p:nvSpPr>
          <p:spPr bwMode="auto">
            <a:xfrm>
              <a:off x="5064" y="1040"/>
              <a:ext cx="0" cy="7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66" name="Object 27"/>
            <p:cNvGraphicFramePr>
              <a:graphicFrameLocks noChangeAspect="1"/>
            </p:cNvGraphicFramePr>
            <p:nvPr/>
          </p:nvGraphicFramePr>
          <p:xfrm>
            <a:off x="4992" y="1802"/>
            <a:ext cx="13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2" name="Equation" r:id="rId19" imgW="215640" imgH="228600" progId="Equation.3">
                    <p:embed/>
                  </p:oleObj>
                </mc:Choice>
                <mc:Fallback>
                  <p:oleObj name="Equation" r:id="rId19" imgW="215640" imgH="2286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1802"/>
                          <a:ext cx="13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940" name="Text Box 28"/>
          <p:cNvSpPr txBox="1">
            <a:spLocks noChangeArrowheads="1"/>
          </p:cNvSpPr>
          <p:nvPr/>
        </p:nvSpPr>
        <p:spPr bwMode="auto">
          <a:xfrm>
            <a:off x="1524000" y="1724025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割线 </a:t>
            </a:r>
            <a:r>
              <a:rPr lang="en-US" altLang="zh-CN" sz="2800" i="1">
                <a:ea typeface="楷体_GB2312" pitchFamily="49" charset="-122"/>
              </a:rPr>
              <a:t>M N</a:t>
            </a: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ea typeface="楷体_GB2312" pitchFamily="49" charset="-122"/>
              </a:rPr>
              <a:t>的极限位置 </a:t>
            </a:r>
            <a:r>
              <a:rPr lang="en-US" altLang="zh-CN" sz="2800" i="1">
                <a:ea typeface="楷体_GB2312" pitchFamily="49" charset="-122"/>
              </a:rPr>
              <a:t>M T</a:t>
            </a:r>
            <a:endParaRPr lang="en-US" altLang="zh-CN" sz="2800">
              <a:ea typeface="楷体_GB2312" pitchFamily="49" charset="-122"/>
            </a:endParaRPr>
          </a:p>
        </p:txBody>
      </p:sp>
      <p:sp>
        <p:nvSpPr>
          <p:cNvPr id="38941" name="Line 29"/>
          <p:cNvSpPr>
            <a:spLocks noChangeShapeType="1"/>
          </p:cNvSpPr>
          <p:nvPr/>
        </p:nvSpPr>
        <p:spPr bwMode="auto">
          <a:xfrm>
            <a:off x="685800" y="19526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2362200" y="2181225"/>
            <a:ext cx="2362200" cy="519113"/>
            <a:chOff x="1344" y="1401"/>
            <a:chExt cx="1488" cy="327"/>
          </a:xfrm>
        </p:grpSpPr>
        <p:sp>
          <p:nvSpPr>
            <p:cNvPr id="2095" name="Text Box 31"/>
            <p:cNvSpPr txBox="1">
              <a:spLocks noChangeArrowheads="1"/>
            </p:cNvSpPr>
            <p:nvPr/>
          </p:nvSpPr>
          <p:spPr bwMode="auto">
            <a:xfrm>
              <a:off x="1344" y="1401"/>
              <a:ext cx="14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ea typeface="楷体_GB2312" pitchFamily="49" charset="-122"/>
                </a:rPr>
                <a:t>(</a:t>
              </a:r>
              <a:r>
                <a:rPr lang="zh-CN" altLang="en-US" sz="2800">
                  <a:ea typeface="楷体_GB2312" pitchFamily="49" charset="-122"/>
                </a:rPr>
                <a:t>当            时</a:t>
              </a:r>
              <a:r>
                <a:rPr lang="en-US" altLang="zh-CN" sz="2800">
                  <a:ea typeface="楷体_GB2312" pitchFamily="49" charset="-122"/>
                </a:rPr>
                <a:t>)</a:t>
              </a:r>
            </a:p>
          </p:txBody>
        </p:sp>
        <p:graphicFrame>
          <p:nvGraphicFramePr>
            <p:cNvPr id="2065" name="Object 32"/>
            <p:cNvGraphicFramePr>
              <a:graphicFrameLocks noChangeAspect="1"/>
            </p:cNvGraphicFramePr>
            <p:nvPr/>
          </p:nvGraphicFramePr>
          <p:xfrm>
            <a:off x="1950" y="1449"/>
            <a:ext cx="180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3" name="Equation" r:id="rId21" imgW="114120" imgH="177480" progId="Equation.DSMT4">
                    <p:embed/>
                  </p:oleObj>
                </mc:Choice>
                <mc:Fallback>
                  <p:oleObj name="Equation" r:id="rId21" imgW="114120" imgH="177480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0" y="1449"/>
                          <a:ext cx="180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945" name="Text Box 33"/>
          <p:cNvSpPr txBox="1">
            <a:spLocks noChangeArrowheads="1"/>
          </p:cNvSpPr>
          <p:nvPr/>
        </p:nvSpPr>
        <p:spPr bwMode="auto">
          <a:xfrm>
            <a:off x="2200275" y="429260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割线 </a:t>
            </a:r>
            <a:r>
              <a:rPr lang="en-US" altLang="zh-CN" sz="2800" i="1">
                <a:ea typeface="楷体_GB2312" pitchFamily="49" charset="-122"/>
              </a:rPr>
              <a:t>M N</a:t>
            </a: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ea typeface="楷体_GB2312" pitchFamily="49" charset="-122"/>
              </a:rPr>
              <a:t>的斜率</a:t>
            </a:r>
          </a:p>
        </p:txBody>
      </p:sp>
      <p:sp>
        <p:nvSpPr>
          <p:cNvPr id="38946" name="Line 34"/>
          <p:cNvSpPr>
            <a:spLocks noChangeShapeType="1"/>
          </p:cNvSpPr>
          <p:nvPr/>
        </p:nvSpPr>
        <p:spPr bwMode="auto">
          <a:xfrm>
            <a:off x="7351713" y="232410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8947" name="Object 35"/>
          <p:cNvGraphicFramePr>
            <a:graphicFrameLocks noChangeAspect="1"/>
          </p:cNvGraphicFramePr>
          <p:nvPr/>
        </p:nvGraphicFramePr>
        <p:xfrm>
          <a:off x="5018088" y="4425950"/>
          <a:ext cx="1066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Equation" r:id="rId23" imgW="1066680" imgH="368280" progId="Equation.3">
                  <p:embed/>
                </p:oleObj>
              </mc:Choice>
              <mc:Fallback>
                <p:oleObj name="Equation" r:id="rId23" imgW="1066680" imgH="36828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8088" y="4425950"/>
                        <a:ext cx="1066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8" name="Object 36"/>
          <p:cNvGraphicFramePr>
            <a:graphicFrameLocks noChangeAspect="1"/>
          </p:cNvGraphicFramePr>
          <p:nvPr/>
        </p:nvGraphicFramePr>
        <p:xfrm>
          <a:off x="6286500" y="4086225"/>
          <a:ext cx="1943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Equation" r:id="rId25" imgW="1942920" imgH="444240" progId="Equation.3">
                  <p:embed/>
                </p:oleObj>
              </mc:Choice>
              <mc:Fallback>
                <p:oleObj name="Equation" r:id="rId25" imgW="1942920" imgH="44424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0" y="4086225"/>
                        <a:ext cx="1943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9" name="Object 37"/>
          <p:cNvGraphicFramePr>
            <a:graphicFrameLocks noChangeAspect="1"/>
          </p:cNvGraphicFramePr>
          <p:nvPr/>
        </p:nvGraphicFramePr>
        <p:xfrm>
          <a:off x="6832600" y="4543425"/>
          <a:ext cx="876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Equation" r:id="rId27" imgW="876240" imgH="444240" progId="Equation.3">
                  <p:embed/>
                </p:oleObj>
              </mc:Choice>
              <mc:Fallback>
                <p:oleObj name="Equation" r:id="rId27" imgW="876240" imgH="44424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4543425"/>
                        <a:ext cx="876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50" name="Text Box 38"/>
          <p:cNvSpPr txBox="1">
            <a:spLocks noChangeArrowheads="1"/>
          </p:cNvSpPr>
          <p:nvPr/>
        </p:nvSpPr>
        <p:spPr bwMode="auto">
          <a:xfrm>
            <a:off x="358775" y="2790825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切线 </a:t>
            </a:r>
            <a:r>
              <a:rPr lang="en-US" altLang="zh-CN" sz="2800" i="1">
                <a:ea typeface="楷体_GB2312" pitchFamily="49" charset="-122"/>
              </a:rPr>
              <a:t>MT </a:t>
            </a:r>
            <a:r>
              <a:rPr lang="zh-CN" altLang="en-US" sz="2800">
                <a:ea typeface="楷体_GB2312" pitchFamily="49" charset="-122"/>
              </a:rPr>
              <a:t>的斜率</a:t>
            </a:r>
          </a:p>
        </p:txBody>
      </p:sp>
      <p:graphicFrame>
        <p:nvGraphicFramePr>
          <p:cNvPr id="38951" name="Object 39"/>
          <p:cNvGraphicFramePr>
            <a:graphicFrameLocks noChangeAspect="1"/>
          </p:cNvGraphicFramePr>
          <p:nvPr/>
        </p:nvGraphicFramePr>
        <p:xfrm>
          <a:off x="1676400" y="3502025"/>
          <a:ext cx="1346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Equation" r:id="rId29" imgW="1346040" imgH="330120" progId="Equation.3">
                  <p:embed/>
                </p:oleObj>
              </mc:Choice>
              <mc:Fallback>
                <p:oleObj name="Equation" r:id="rId29" imgW="1346040" imgH="33012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502025"/>
                        <a:ext cx="1346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52" name="Object 40"/>
          <p:cNvGraphicFramePr>
            <a:graphicFrameLocks noChangeAspect="1"/>
          </p:cNvGraphicFramePr>
          <p:nvPr/>
        </p:nvGraphicFramePr>
        <p:xfrm>
          <a:off x="3111500" y="3476625"/>
          <a:ext cx="1765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name="Equation" r:id="rId31" imgW="1765080" imgH="660240" progId="Equation.3">
                  <p:embed/>
                </p:oleObj>
              </mc:Choice>
              <mc:Fallback>
                <p:oleObj name="Equation" r:id="rId31" imgW="1765080" imgH="66024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3476625"/>
                        <a:ext cx="17653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53" name="Object 41"/>
          <p:cNvGraphicFramePr>
            <a:graphicFrameLocks noChangeAspect="1"/>
          </p:cNvGraphicFramePr>
          <p:nvPr/>
        </p:nvGraphicFramePr>
        <p:xfrm>
          <a:off x="1651000" y="5114925"/>
          <a:ext cx="3302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Equation" r:id="rId33" imgW="3301920" imgH="927000" progId="Equation.3">
                  <p:embed/>
                </p:oleObj>
              </mc:Choice>
              <mc:Fallback>
                <p:oleObj name="Equation" r:id="rId33" imgW="3301920" imgH="9270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5114925"/>
                        <a:ext cx="3302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54" name="Object 42"/>
          <p:cNvGraphicFramePr>
            <a:graphicFrameLocks noChangeAspect="1"/>
          </p:cNvGraphicFramePr>
          <p:nvPr/>
        </p:nvGraphicFramePr>
        <p:xfrm>
          <a:off x="2971800" y="5127625"/>
          <a:ext cx="1943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Equation" r:id="rId35" imgW="1942920" imgH="444240" progId="Equation.3">
                  <p:embed/>
                </p:oleObj>
              </mc:Choice>
              <mc:Fallback>
                <p:oleObj name="Equation" r:id="rId35" imgW="1942920" imgH="44424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127625"/>
                        <a:ext cx="1943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55" name="Object 43"/>
          <p:cNvGraphicFramePr>
            <a:graphicFrameLocks noChangeAspect="1"/>
          </p:cNvGraphicFramePr>
          <p:nvPr/>
        </p:nvGraphicFramePr>
        <p:xfrm>
          <a:off x="3429000" y="5534025"/>
          <a:ext cx="876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" name="Equation" r:id="rId37" imgW="876240" imgH="444240" progId="Equation.3">
                  <p:embed/>
                </p:oleObj>
              </mc:Choice>
              <mc:Fallback>
                <p:oleObj name="Equation" r:id="rId37" imgW="876240" imgH="4442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534025"/>
                        <a:ext cx="876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56" name="Line 44"/>
          <p:cNvSpPr>
            <a:spLocks noChangeShapeType="1"/>
          </p:cNvSpPr>
          <p:nvPr/>
        </p:nvSpPr>
        <p:spPr bwMode="auto">
          <a:xfrm>
            <a:off x="2038350" y="4060825"/>
            <a:ext cx="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" name="Group 45"/>
          <p:cNvGrpSpPr>
            <a:grpSpLocks/>
          </p:cNvGrpSpPr>
          <p:nvPr/>
        </p:nvGrpSpPr>
        <p:grpSpPr bwMode="auto">
          <a:xfrm>
            <a:off x="5919788" y="915988"/>
            <a:ext cx="2767012" cy="2147887"/>
            <a:chOff x="3729" y="577"/>
            <a:chExt cx="1743" cy="1353"/>
          </a:xfrm>
        </p:grpSpPr>
        <p:grpSp>
          <p:nvGrpSpPr>
            <p:cNvPr id="2090" name="Group 46"/>
            <p:cNvGrpSpPr>
              <a:grpSpLocks/>
            </p:cNvGrpSpPr>
            <p:nvPr/>
          </p:nvGrpSpPr>
          <p:grpSpPr bwMode="auto">
            <a:xfrm>
              <a:off x="3736" y="577"/>
              <a:ext cx="1736" cy="1353"/>
              <a:chOff x="3736" y="577"/>
              <a:chExt cx="1736" cy="1353"/>
            </a:xfrm>
          </p:grpSpPr>
          <p:sp>
            <p:nvSpPr>
              <p:cNvPr id="2092" name="Line 47"/>
              <p:cNvSpPr>
                <a:spLocks noChangeShapeType="1"/>
              </p:cNvSpPr>
              <p:nvPr/>
            </p:nvSpPr>
            <p:spPr bwMode="auto">
              <a:xfrm>
                <a:off x="3840" y="1702"/>
                <a:ext cx="162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3" name="Line 48"/>
              <p:cNvSpPr>
                <a:spLocks noChangeShapeType="1"/>
              </p:cNvSpPr>
              <p:nvPr/>
            </p:nvSpPr>
            <p:spPr bwMode="auto">
              <a:xfrm flipV="1">
                <a:off x="3941" y="577"/>
                <a:ext cx="0" cy="131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4" name="Freeform 49"/>
              <p:cNvSpPr>
                <a:spLocks/>
              </p:cNvSpPr>
              <p:nvPr/>
            </p:nvSpPr>
            <p:spPr bwMode="auto">
              <a:xfrm>
                <a:off x="4253" y="702"/>
                <a:ext cx="936" cy="813"/>
              </a:xfrm>
              <a:custGeom>
                <a:avLst/>
                <a:gdLst>
                  <a:gd name="T0" fmla="*/ 0 w 720"/>
                  <a:gd name="T1" fmla="*/ 1059 h 624"/>
                  <a:gd name="T2" fmla="*/ 486 w 720"/>
                  <a:gd name="T3" fmla="*/ 977 h 624"/>
                  <a:gd name="T4" fmla="*/ 892 w 720"/>
                  <a:gd name="T5" fmla="*/ 651 h 624"/>
                  <a:gd name="T6" fmla="*/ 1217 w 720"/>
                  <a:gd name="T7" fmla="*/ 0 h 6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0"/>
                  <a:gd name="T13" fmla="*/ 0 h 624"/>
                  <a:gd name="T14" fmla="*/ 720 w 720"/>
                  <a:gd name="T15" fmla="*/ 624 h 6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0" h="624">
                    <a:moveTo>
                      <a:pt x="0" y="624"/>
                    </a:moveTo>
                    <a:cubicBezTo>
                      <a:pt x="100" y="620"/>
                      <a:pt x="200" y="616"/>
                      <a:pt x="288" y="576"/>
                    </a:cubicBezTo>
                    <a:cubicBezTo>
                      <a:pt x="376" y="536"/>
                      <a:pt x="456" y="480"/>
                      <a:pt x="528" y="384"/>
                    </a:cubicBezTo>
                    <a:cubicBezTo>
                      <a:pt x="600" y="288"/>
                      <a:pt x="688" y="64"/>
                      <a:pt x="720" y="0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2061" name="Object 50"/>
              <p:cNvGraphicFramePr>
                <a:graphicFrameLocks noChangeAspect="1"/>
              </p:cNvGraphicFramePr>
              <p:nvPr/>
            </p:nvGraphicFramePr>
            <p:xfrm>
              <a:off x="5336" y="1786"/>
              <a:ext cx="13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22" name="Equation" r:id="rId39" imgW="215640" imgH="228600" progId="Equation.3">
                      <p:embed/>
                    </p:oleObj>
                  </mc:Choice>
                  <mc:Fallback>
                    <p:oleObj name="Equation" r:id="rId39" imgW="215640" imgH="228600" progId="Equation.3">
                      <p:embed/>
                      <p:pic>
                        <p:nvPicPr>
                          <p:cNvPr id="0" name="Object 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36" y="1786"/>
                            <a:ext cx="136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62" name="Object 51"/>
              <p:cNvGraphicFramePr>
                <a:graphicFrameLocks noChangeAspect="1"/>
              </p:cNvGraphicFramePr>
              <p:nvPr/>
            </p:nvGraphicFramePr>
            <p:xfrm>
              <a:off x="3736" y="606"/>
              <a:ext cx="15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23" name="Equation" r:id="rId41" imgW="241200" imgH="304560" progId="Equation.3">
                      <p:embed/>
                    </p:oleObj>
                  </mc:Choice>
                  <mc:Fallback>
                    <p:oleObj name="Equation" r:id="rId41" imgW="241200" imgH="304560" progId="Equation.3">
                      <p:embed/>
                      <p:pic>
                        <p:nvPicPr>
                          <p:cNvPr id="0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36" y="606"/>
                            <a:ext cx="152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63" name="Object 52"/>
              <p:cNvGraphicFramePr>
                <a:graphicFrameLocks noChangeAspect="1"/>
              </p:cNvGraphicFramePr>
              <p:nvPr/>
            </p:nvGraphicFramePr>
            <p:xfrm>
              <a:off x="4184" y="742"/>
              <a:ext cx="808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24" name="Equation" r:id="rId43" imgW="1282680" imgH="393480" progId="Equation.3">
                      <p:embed/>
                    </p:oleObj>
                  </mc:Choice>
                  <mc:Fallback>
                    <p:oleObj name="Equation" r:id="rId43" imgW="1282680" imgH="393480" progId="Equation.3">
                      <p:embed/>
                      <p:pic>
                        <p:nvPicPr>
                          <p:cNvPr id="0" name="Object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84" y="742"/>
                            <a:ext cx="808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64" name="Object 53"/>
              <p:cNvGraphicFramePr>
                <a:graphicFrameLocks noChangeAspect="1"/>
              </p:cNvGraphicFramePr>
              <p:nvPr/>
            </p:nvGraphicFramePr>
            <p:xfrm>
              <a:off x="4071" y="1366"/>
              <a:ext cx="176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25" name="Equation" r:id="rId45" imgW="279360" imgH="317160" progId="Equation.3">
                      <p:embed/>
                    </p:oleObj>
                  </mc:Choice>
                  <mc:Fallback>
                    <p:oleObj name="Equation" r:id="rId45" imgW="279360" imgH="317160" progId="Equation.3">
                      <p:embed/>
                      <p:pic>
                        <p:nvPicPr>
                          <p:cNvPr id="0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71" y="1366"/>
                            <a:ext cx="176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2091" name="Picture 54"/>
            <p:cNvPicPr>
              <a:picLocks noChangeAspect="1" noChangeArrowheads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9" y="1722"/>
              <a:ext cx="192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38967" name="Object 55"/>
          <p:cNvGraphicFramePr>
            <a:graphicFrameLocks noChangeAspect="1"/>
          </p:cNvGraphicFramePr>
          <p:nvPr/>
        </p:nvGraphicFramePr>
        <p:xfrm>
          <a:off x="3000375" y="2286000"/>
          <a:ext cx="9382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Equation" r:id="rId48" imgW="444240" imgH="203040" progId="Equation.DSMT4">
                  <p:embed/>
                </p:oleObj>
              </mc:Choice>
              <mc:Fallback>
                <p:oleObj name="Equation" r:id="rId48" imgW="444240" imgH="203040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2286000"/>
                        <a:ext cx="93821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8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8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8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8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8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8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38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8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8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utoUpdateAnimBg="0"/>
      <p:bldP spid="38936" grpId="0" autoUpdateAnimBg="0"/>
      <p:bldP spid="38940" grpId="0" autoUpdateAnimBg="0"/>
      <p:bldP spid="38941" grpId="0" animBg="1"/>
      <p:bldP spid="38945" grpId="0" autoUpdateAnimBg="0"/>
      <p:bldP spid="38946" grpId="0" animBg="1"/>
      <p:bldP spid="38950" grpId="0" autoUpdateAnimBg="0"/>
      <p:bldP spid="3895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2286000"/>
            <a:ext cx="3070225" cy="4572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2800" smtClean="0">
                <a:ea typeface="楷体_GB2312" pitchFamily="49" charset="-122"/>
              </a:rPr>
              <a:t>两个问题的</a:t>
            </a:r>
            <a:r>
              <a:rPr lang="zh-CN" altLang="en-US" sz="2800" b="1" smtClean="0">
                <a:ea typeface="楷体_GB2312" pitchFamily="49" charset="-122"/>
              </a:rPr>
              <a:t>共性</a:t>
            </a:r>
            <a:r>
              <a:rPr lang="en-US" altLang="zh-CN" sz="2800" b="1" smtClean="0">
                <a:ea typeface="楷体_GB2312" pitchFamily="49" charset="-122"/>
              </a:rPr>
              <a:t>:</a:t>
            </a:r>
          </a:p>
        </p:txBody>
      </p:sp>
      <p:sp>
        <p:nvSpPr>
          <p:cNvPr id="3099" name="Text Box 16"/>
          <p:cNvSpPr txBox="1">
            <a:spLocks noChangeArrowheads="1"/>
          </p:cNvSpPr>
          <p:nvPr/>
        </p:nvSpPr>
        <p:spPr bwMode="auto">
          <a:xfrm>
            <a:off x="358775" y="471488"/>
            <a:ext cx="1927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瞬时速度</a:t>
            </a:r>
          </a:p>
        </p:txBody>
      </p:sp>
      <p:graphicFrame>
        <p:nvGraphicFramePr>
          <p:cNvPr id="3074" name="Object 18"/>
          <p:cNvGraphicFramePr>
            <a:graphicFrameLocks noChangeAspect="1"/>
          </p:cNvGraphicFramePr>
          <p:nvPr/>
        </p:nvGraphicFramePr>
        <p:xfrm>
          <a:off x="2108200" y="368300"/>
          <a:ext cx="3073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Equation" r:id="rId3" imgW="3073320" imgH="927000" progId="Equation.3">
                  <p:embed/>
                </p:oleObj>
              </mc:Choice>
              <mc:Fallback>
                <p:oleObj name="Equation" r:id="rId3" imgW="3073320" imgH="9270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368300"/>
                        <a:ext cx="3073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19"/>
          <p:cNvGraphicFramePr>
            <a:graphicFrameLocks noChangeAspect="1"/>
          </p:cNvGraphicFramePr>
          <p:nvPr/>
        </p:nvGraphicFramePr>
        <p:xfrm>
          <a:off x="3314700" y="317500"/>
          <a:ext cx="179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Equation" r:id="rId5" imgW="1790640" imgH="444240" progId="Equation.3">
                  <p:embed/>
                </p:oleObj>
              </mc:Choice>
              <mc:Fallback>
                <p:oleObj name="Equation" r:id="rId5" imgW="1790640" imgH="4442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317500"/>
                        <a:ext cx="1790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20"/>
          <p:cNvGraphicFramePr>
            <a:graphicFrameLocks noChangeAspect="1"/>
          </p:cNvGraphicFramePr>
          <p:nvPr/>
        </p:nvGraphicFramePr>
        <p:xfrm>
          <a:off x="3860800" y="850900"/>
          <a:ext cx="711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Equation" r:id="rId7" imgW="711000" imgH="444240" progId="Equation.3">
                  <p:embed/>
                </p:oleObj>
              </mc:Choice>
              <mc:Fallback>
                <p:oleObj name="Equation" r:id="rId7" imgW="711000" imgH="4442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800" y="850900"/>
                        <a:ext cx="711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0" name="Text Box 21"/>
          <p:cNvSpPr txBox="1">
            <a:spLocks noChangeArrowheads="1"/>
          </p:cNvSpPr>
          <p:nvPr/>
        </p:nvSpPr>
        <p:spPr bwMode="auto">
          <a:xfrm>
            <a:off x="358775" y="1449388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切线斜率</a:t>
            </a:r>
          </a:p>
        </p:txBody>
      </p:sp>
      <p:graphicFrame>
        <p:nvGraphicFramePr>
          <p:cNvPr id="3077" name="Object 55"/>
          <p:cNvGraphicFramePr>
            <a:graphicFrameLocks noChangeAspect="1"/>
          </p:cNvGraphicFramePr>
          <p:nvPr/>
        </p:nvGraphicFramePr>
        <p:xfrm>
          <a:off x="2089150" y="1358900"/>
          <a:ext cx="3403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Equation" r:id="rId9" imgW="3403440" imgH="927000" progId="Equation.3">
                  <p:embed/>
                </p:oleObj>
              </mc:Choice>
              <mc:Fallback>
                <p:oleObj name="Equation" r:id="rId9" imgW="3403440" imgH="92700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1358900"/>
                        <a:ext cx="3403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56"/>
          <p:cNvGraphicFramePr>
            <a:graphicFrameLocks noChangeAspect="1"/>
          </p:cNvGraphicFramePr>
          <p:nvPr/>
        </p:nvGraphicFramePr>
        <p:xfrm>
          <a:off x="3505200" y="1371600"/>
          <a:ext cx="1943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Equation" r:id="rId11" imgW="1942920" imgH="444240" progId="Equation.3">
                  <p:embed/>
                </p:oleObj>
              </mc:Choice>
              <mc:Fallback>
                <p:oleObj name="Equation" r:id="rId11" imgW="1942920" imgH="44424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371600"/>
                        <a:ext cx="1943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57"/>
          <p:cNvGraphicFramePr>
            <a:graphicFrameLocks noChangeAspect="1"/>
          </p:cNvGraphicFramePr>
          <p:nvPr/>
        </p:nvGraphicFramePr>
        <p:xfrm>
          <a:off x="4038600" y="1828800"/>
          <a:ext cx="876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Equation" r:id="rId13" imgW="876240" imgH="444240" progId="Equation.3">
                  <p:embed/>
                </p:oleObj>
              </mc:Choice>
              <mc:Fallback>
                <p:oleObj name="Equation" r:id="rId13" imgW="876240" imgH="44424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828800"/>
                        <a:ext cx="876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74" name="Text Box 58"/>
          <p:cNvSpPr txBox="1">
            <a:spLocks noChangeArrowheads="1"/>
          </p:cNvSpPr>
          <p:nvPr/>
        </p:nvSpPr>
        <p:spPr bwMode="auto">
          <a:xfrm>
            <a:off x="762000" y="2833688"/>
            <a:ext cx="739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所求量为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函数增量</a:t>
            </a:r>
            <a:r>
              <a:rPr lang="zh-CN" altLang="en-US" sz="2800">
                <a:ea typeface="楷体_GB2312" pitchFamily="49" charset="-122"/>
              </a:rPr>
              <a:t>与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自变量增量</a:t>
            </a:r>
            <a:r>
              <a:rPr lang="zh-CN" altLang="en-US" sz="2800">
                <a:ea typeface="楷体_GB2312" pitchFamily="49" charset="-122"/>
              </a:rPr>
              <a:t>之比的极限 </a:t>
            </a:r>
            <a:r>
              <a:rPr lang="en-US" altLang="zh-CN" sz="2800">
                <a:ea typeface="楷体_GB2312" pitchFamily="49" charset="-122"/>
              </a:rPr>
              <a:t>.</a:t>
            </a:r>
          </a:p>
        </p:txBody>
      </p:sp>
      <p:sp>
        <p:nvSpPr>
          <p:cNvPr id="9275" name="Text Box 59"/>
          <p:cNvSpPr txBox="1">
            <a:spLocks noChangeArrowheads="1"/>
          </p:cNvSpPr>
          <p:nvPr/>
        </p:nvSpPr>
        <p:spPr bwMode="auto">
          <a:xfrm>
            <a:off x="381000" y="3394075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类似问题还有</a:t>
            </a:r>
            <a:r>
              <a:rPr lang="en-US" altLang="zh-CN" sz="2800">
                <a:ea typeface="楷体_GB2312" pitchFamily="49" charset="-122"/>
              </a:rPr>
              <a:t>:</a:t>
            </a:r>
          </a:p>
        </p:txBody>
      </p:sp>
      <p:sp>
        <p:nvSpPr>
          <p:cNvPr id="9276" name="Text Box 60"/>
          <p:cNvSpPr txBox="1">
            <a:spLocks noChangeArrowheads="1"/>
          </p:cNvSpPr>
          <p:nvPr/>
        </p:nvSpPr>
        <p:spPr bwMode="auto">
          <a:xfrm>
            <a:off x="755650" y="3886200"/>
            <a:ext cx="1501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加速度</a:t>
            </a:r>
          </a:p>
        </p:txBody>
      </p:sp>
      <p:sp>
        <p:nvSpPr>
          <p:cNvPr id="9277" name="Text Box 61"/>
          <p:cNvSpPr txBox="1">
            <a:spLocks noChangeArrowheads="1"/>
          </p:cNvSpPr>
          <p:nvPr/>
        </p:nvSpPr>
        <p:spPr bwMode="auto">
          <a:xfrm>
            <a:off x="755650" y="4502150"/>
            <a:ext cx="1835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角速度</a:t>
            </a:r>
          </a:p>
        </p:txBody>
      </p:sp>
      <p:sp>
        <p:nvSpPr>
          <p:cNvPr id="9278" name="Text Box 62"/>
          <p:cNvSpPr txBox="1">
            <a:spLocks noChangeArrowheads="1"/>
          </p:cNvSpPr>
          <p:nvPr/>
        </p:nvSpPr>
        <p:spPr bwMode="auto">
          <a:xfrm>
            <a:off x="755650" y="5070475"/>
            <a:ext cx="1668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线密度</a:t>
            </a:r>
          </a:p>
        </p:txBody>
      </p:sp>
      <p:sp>
        <p:nvSpPr>
          <p:cNvPr id="9279" name="Text Box 63"/>
          <p:cNvSpPr txBox="1">
            <a:spLocks noChangeArrowheads="1"/>
          </p:cNvSpPr>
          <p:nvPr/>
        </p:nvSpPr>
        <p:spPr bwMode="auto">
          <a:xfrm>
            <a:off x="436563" y="5661025"/>
            <a:ext cx="20018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电流强度</a:t>
            </a:r>
          </a:p>
        </p:txBody>
      </p:sp>
      <p:sp>
        <p:nvSpPr>
          <p:cNvPr id="9280" name="Text Box 64"/>
          <p:cNvSpPr txBox="1">
            <a:spLocks noChangeArrowheads="1"/>
          </p:cNvSpPr>
          <p:nvPr/>
        </p:nvSpPr>
        <p:spPr bwMode="auto">
          <a:xfrm>
            <a:off x="2001838" y="3908425"/>
            <a:ext cx="5846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是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速度增量</a:t>
            </a:r>
            <a:r>
              <a:rPr lang="zh-CN" altLang="en-US" sz="2800">
                <a:ea typeface="楷体_GB2312" pitchFamily="49" charset="-122"/>
              </a:rPr>
              <a:t>与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时间增量</a:t>
            </a:r>
            <a:r>
              <a:rPr lang="zh-CN" altLang="en-US" sz="2800">
                <a:ea typeface="楷体_GB2312" pitchFamily="49" charset="-122"/>
              </a:rPr>
              <a:t>之比的极限</a:t>
            </a:r>
          </a:p>
        </p:txBody>
      </p:sp>
      <p:sp>
        <p:nvSpPr>
          <p:cNvPr id="9281" name="Text Box 65"/>
          <p:cNvSpPr txBox="1">
            <a:spLocks noChangeArrowheads="1"/>
          </p:cNvSpPr>
          <p:nvPr/>
        </p:nvSpPr>
        <p:spPr bwMode="auto">
          <a:xfrm>
            <a:off x="2001838" y="4516438"/>
            <a:ext cx="57769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是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转角增量</a:t>
            </a:r>
            <a:r>
              <a:rPr lang="zh-CN" altLang="en-US" sz="2800">
                <a:ea typeface="楷体_GB2312" pitchFamily="49" charset="-122"/>
              </a:rPr>
              <a:t>与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时间增量</a:t>
            </a:r>
            <a:r>
              <a:rPr lang="zh-CN" altLang="en-US" sz="2800">
                <a:ea typeface="楷体_GB2312" pitchFamily="49" charset="-122"/>
              </a:rPr>
              <a:t>之比的极限</a:t>
            </a:r>
          </a:p>
        </p:txBody>
      </p:sp>
      <p:sp>
        <p:nvSpPr>
          <p:cNvPr id="9282" name="Text Box 66"/>
          <p:cNvSpPr txBox="1">
            <a:spLocks noChangeArrowheads="1"/>
          </p:cNvSpPr>
          <p:nvPr/>
        </p:nvSpPr>
        <p:spPr bwMode="auto">
          <a:xfrm>
            <a:off x="2001838" y="5084763"/>
            <a:ext cx="58467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是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质量增量</a:t>
            </a:r>
            <a:r>
              <a:rPr lang="zh-CN" altLang="en-US" sz="2800">
                <a:ea typeface="楷体_GB2312" pitchFamily="49" charset="-122"/>
              </a:rPr>
              <a:t>与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长度增量</a:t>
            </a:r>
            <a:r>
              <a:rPr lang="zh-CN" altLang="en-US" sz="2800">
                <a:ea typeface="楷体_GB2312" pitchFamily="49" charset="-122"/>
              </a:rPr>
              <a:t>之比的极限</a:t>
            </a:r>
          </a:p>
        </p:txBody>
      </p:sp>
      <p:sp>
        <p:nvSpPr>
          <p:cNvPr id="9283" name="Text Box 67"/>
          <p:cNvSpPr txBox="1">
            <a:spLocks noChangeArrowheads="1"/>
          </p:cNvSpPr>
          <p:nvPr/>
        </p:nvSpPr>
        <p:spPr bwMode="auto">
          <a:xfrm>
            <a:off x="2078038" y="5670550"/>
            <a:ext cx="586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是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电量增量</a:t>
            </a:r>
            <a:r>
              <a:rPr lang="zh-CN" altLang="en-US" sz="2800">
                <a:ea typeface="楷体_GB2312" pitchFamily="49" charset="-122"/>
              </a:rPr>
              <a:t>与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时间增量</a:t>
            </a:r>
            <a:r>
              <a:rPr lang="zh-CN" altLang="en-US" sz="2800">
                <a:ea typeface="楷体_GB2312" pitchFamily="49" charset="-122"/>
              </a:rPr>
              <a:t>之比的极限</a:t>
            </a:r>
          </a:p>
        </p:txBody>
      </p:sp>
      <p:sp>
        <p:nvSpPr>
          <p:cNvPr id="9284" name="Text Box 68"/>
          <p:cNvSpPr txBox="1">
            <a:spLocks noChangeArrowheads="1"/>
          </p:cNvSpPr>
          <p:nvPr/>
        </p:nvSpPr>
        <p:spPr bwMode="auto">
          <a:xfrm>
            <a:off x="7924800" y="3984625"/>
            <a:ext cx="620713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变化率问题</a:t>
            </a:r>
          </a:p>
        </p:txBody>
      </p:sp>
      <p:sp>
        <p:nvSpPr>
          <p:cNvPr id="9286" name="AutoShape 70"/>
          <p:cNvSpPr>
            <a:spLocks/>
          </p:cNvSpPr>
          <p:nvPr/>
        </p:nvSpPr>
        <p:spPr bwMode="auto">
          <a:xfrm>
            <a:off x="7543800" y="3984625"/>
            <a:ext cx="179388" cy="2286000"/>
          </a:xfrm>
          <a:prstGeom prst="rightBrace">
            <a:avLst>
              <a:gd name="adj1" fmla="val 106194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080" name="Object 93"/>
          <p:cNvGraphicFramePr>
            <a:graphicFrameLocks noChangeAspect="1"/>
          </p:cNvGraphicFramePr>
          <p:nvPr/>
        </p:nvGraphicFramePr>
        <p:xfrm>
          <a:off x="4470400" y="3213100"/>
          <a:ext cx="20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Equation" r:id="rId15" imgW="203040" imgH="431640" progId="Equation.3">
                  <p:embed/>
                </p:oleObj>
              </mc:Choice>
              <mc:Fallback>
                <p:oleObj name="Equation" r:id="rId15" imgW="203040" imgH="431640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3213100"/>
                        <a:ext cx="203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0" name="Object 94"/>
          <p:cNvGraphicFramePr>
            <a:graphicFrameLocks noChangeAspect="1"/>
          </p:cNvGraphicFramePr>
          <p:nvPr/>
        </p:nvGraphicFramePr>
        <p:xfrm>
          <a:off x="990600" y="6248400"/>
          <a:ext cx="10541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Equation" r:id="rId17" imgW="1054080" imgH="114120" progId="Equation.3">
                  <p:embed/>
                </p:oleObj>
              </mc:Choice>
              <mc:Fallback>
                <p:oleObj name="Equation" r:id="rId17" imgW="1054080" imgH="114120" progId="Equation.3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248400"/>
                        <a:ext cx="1054100" cy="11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13" name="Group 96"/>
          <p:cNvGrpSpPr>
            <a:grpSpLocks noChangeAspect="1"/>
          </p:cNvGrpSpPr>
          <p:nvPr/>
        </p:nvGrpSpPr>
        <p:grpSpPr bwMode="auto">
          <a:xfrm>
            <a:off x="6340475" y="1028700"/>
            <a:ext cx="2346325" cy="1866900"/>
            <a:chOff x="3729" y="577"/>
            <a:chExt cx="1847" cy="1469"/>
          </a:xfrm>
        </p:grpSpPr>
        <p:grpSp>
          <p:nvGrpSpPr>
            <p:cNvPr id="3125" name="Group 97"/>
            <p:cNvGrpSpPr>
              <a:grpSpLocks noChangeAspect="1"/>
            </p:cNvGrpSpPr>
            <p:nvPr/>
          </p:nvGrpSpPr>
          <p:grpSpPr bwMode="auto">
            <a:xfrm>
              <a:off x="4111" y="1633"/>
              <a:ext cx="203" cy="384"/>
              <a:chOff x="4111" y="1200"/>
              <a:chExt cx="203" cy="384"/>
            </a:xfrm>
          </p:grpSpPr>
          <p:graphicFrame>
            <p:nvGraphicFramePr>
              <p:cNvPr id="3097" name="Object 98"/>
              <p:cNvGraphicFramePr>
                <a:graphicFrameLocks noChangeAspect="1"/>
              </p:cNvGraphicFramePr>
              <p:nvPr/>
            </p:nvGraphicFramePr>
            <p:xfrm>
              <a:off x="4111" y="1396"/>
              <a:ext cx="203" cy="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4" name="公式" r:id="rId19" imgW="152280" imgH="139680" progId="Equation.3">
                      <p:embed/>
                    </p:oleObj>
                  </mc:Choice>
                  <mc:Fallback>
                    <p:oleObj name="公式" r:id="rId19" imgW="152280" imgH="139680" progId="Equation.3">
                      <p:embed/>
                      <p:pic>
                        <p:nvPicPr>
                          <p:cNvPr id="0" name="Object 9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11" y="1396"/>
                            <a:ext cx="203" cy="1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44" name="Freeform 99"/>
              <p:cNvSpPr>
                <a:spLocks noChangeAspect="1"/>
              </p:cNvSpPr>
              <p:nvPr/>
            </p:nvSpPr>
            <p:spPr bwMode="auto">
              <a:xfrm>
                <a:off x="4224" y="1200"/>
                <a:ext cx="23" cy="61"/>
              </a:xfrm>
              <a:custGeom>
                <a:avLst/>
                <a:gdLst>
                  <a:gd name="T0" fmla="*/ 0 w 1"/>
                  <a:gd name="T1" fmla="*/ 0 h 48"/>
                  <a:gd name="T2" fmla="*/ 0 w 1"/>
                  <a:gd name="T3" fmla="*/ 78 h 48"/>
                  <a:gd name="T4" fmla="*/ 0 60000 65536"/>
                  <a:gd name="T5" fmla="*/ 0 60000 65536"/>
                  <a:gd name="T6" fmla="*/ 0 w 1"/>
                  <a:gd name="T7" fmla="*/ 0 h 48"/>
                  <a:gd name="T8" fmla="*/ 1 w 1"/>
                  <a:gd name="T9" fmla="*/ 48 h 4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8">
                    <a:moveTo>
                      <a:pt x="0" y="0"/>
                    </a:moveTo>
                    <a:cubicBezTo>
                      <a:pt x="0" y="20"/>
                      <a:pt x="0" y="40"/>
                      <a:pt x="0" y="48"/>
                    </a:cubicBezTo>
                  </a:path>
                </a:pathLst>
              </a:cu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45" name="Line 100"/>
              <p:cNvSpPr>
                <a:spLocks noChangeAspect="1" noChangeShapeType="1"/>
              </p:cNvSpPr>
              <p:nvPr/>
            </p:nvSpPr>
            <p:spPr bwMode="auto">
              <a:xfrm flipV="1">
                <a:off x="4176" y="12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126" name="Group 101"/>
            <p:cNvGrpSpPr>
              <a:grpSpLocks noChangeAspect="1"/>
            </p:cNvGrpSpPr>
            <p:nvPr/>
          </p:nvGrpSpPr>
          <p:grpSpPr bwMode="auto">
            <a:xfrm>
              <a:off x="4424" y="1585"/>
              <a:ext cx="188" cy="461"/>
              <a:chOff x="4424" y="1152"/>
              <a:chExt cx="188" cy="461"/>
            </a:xfrm>
          </p:grpSpPr>
          <p:sp>
            <p:nvSpPr>
              <p:cNvPr id="3142" name="Freeform 102"/>
              <p:cNvSpPr>
                <a:spLocks noChangeAspect="1"/>
              </p:cNvSpPr>
              <p:nvPr/>
            </p:nvSpPr>
            <p:spPr bwMode="auto">
              <a:xfrm>
                <a:off x="4512" y="1152"/>
                <a:ext cx="91" cy="113"/>
              </a:xfrm>
              <a:custGeom>
                <a:avLst/>
                <a:gdLst>
                  <a:gd name="T0" fmla="*/ 0 w 104"/>
                  <a:gd name="T1" fmla="*/ 0 h 144"/>
                  <a:gd name="T2" fmla="*/ 74 w 104"/>
                  <a:gd name="T3" fmla="*/ 30 h 144"/>
                  <a:gd name="T4" fmla="*/ 37 w 104"/>
                  <a:gd name="T5" fmla="*/ 89 h 144"/>
                  <a:gd name="T6" fmla="*/ 0 60000 65536"/>
                  <a:gd name="T7" fmla="*/ 0 60000 65536"/>
                  <a:gd name="T8" fmla="*/ 0 60000 65536"/>
                  <a:gd name="T9" fmla="*/ 0 w 104"/>
                  <a:gd name="T10" fmla="*/ 0 h 144"/>
                  <a:gd name="T11" fmla="*/ 104 w 104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4" h="144">
                    <a:moveTo>
                      <a:pt x="0" y="0"/>
                    </a:moveTo>
                    <a:cubicBezTo>
                      <a:pt x="44" y="12"/>
                      <a:pt x="88" y="24"/>
                      <a:pt x="96" y="48"/>
                    </a:cubicBezTo>
                    <a:cubicBezTo>
                      <a:pt x="104" y="72"/>
                      <a:pt x="56" y="128"/>
                      <a:pt x="48" y="144"/>
                    </a:cubicBezTo>
                  </a:path>
                </a:pathLst>
              </a:cu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3096" name="Object 103"/>
              <p:cNvGraphicFramePr>
                <a:graphicFrameLocks noChangeAspect="1"/>
              </p:cNvGraphicFramePr>
              <p:nvPr/>
            </p:nvGraphicFramePr>
            <p:xfrm>
              <a:off x="4424" y="1392"/>
              <a:ext cx="188" cy="2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5" name="公式" r:id="rId21" imgW="139680" imgH="164880" progId="Equation.3">
                      <p:embed/>
                    </p:oleObj>
                  </mc:Choice>
                  <mc:Fallback>
                    <p:oleObj name="公式" r:id="rId21" imgW="139680" imgH="164880" progId="Equation.3">
                      <p:embed/>
                      <p:pic>
                        <p:nvPicPr>
                          <p:cNvPr id="0" name="Object 10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24" y="1392"/>
                            <a:ext cx="188" cy="22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43" name="Line 104"/>
              <p:cNvSpPr>
                <a:spLocks noChangeAspect="1" noChangeShapeType="1"/>
              </p:cNvSpPr>
              <p:nvPr/>
            </p:nvSpPr>
            <p:spPr bwMode="auto">
              <a:xfrm flipV="1">
                <a:off x="4512" y="120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127" name="Group 105"/>
            <p:cNvGrpSpPr>
              <a:grpSpLocks noChangeAspect="1"/>
            </p:cNvGrpSpPr>
            <p:nvPr/>
          </p:nvGrpSpPr>
          <p:grpSpPr bwMode="auto">
            <a:xfrm>
              <a:off x="4397" y="709"/>
              <a:ext cx="931" cy="1001"/>
              <a:chOff x="4397" y="775"/>
              <a:chExt cx="931" cy="1001"/>
            </a:xfrm>
          </p:grpSpPr>
          <p:sp>
            <p:nvSpPr>
              <p:cNvPr id="3141" name="Line 106"/>
              <p:cNvSpPr>
                <a:spLocks noChangeAspect="1" noChangeShapeType="1"/>
              </p:cNvSpPr>
              <p:nvPr/>
            </p:nvSpPr>
            <p:spPr bwMode="auto">
              <a:xfrm flipV="1">
                <a:off x="4397" y="775"/>
                <a:ext cx="892" cy="100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095" name="Object 107"/>
              <p:cNvGraphicFramePr>
                <a:graphicFrameLocks noChangeAspect="1"/>
              </p:cNvGraphicFramePr>
              <p:nvPr/>
            </p:nvGraphicFramePr>
            <p:xfrm>
              <a:off x="5113" y="956"/>
              <a:ext cx="215" cy="1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6" name="Equation" r:id="rId23" imgW="330120" imgH="304560" progId="Equation.3">
                      <p:embed/>
                    </p:oleObj>
                  </mc:Choice>
                  <mc:Fallback>
                    <p:oleObj name="Equation" r:id="rId23" imgW="330120" imgH="304560" progId="Equation.3">
                      <p:embed/>
                      <p:pic>
                        <p:nvPicPr>
                          <p:cNvPr id="0" name="Object 10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13" y="956"/>
                            <a:ext cx="215" cy="1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128" name="Group 108"/>
            <p:cNvGrpSpPr>
              <a:grpSpLocks noChangeAspect="1"/>
            </p:cNvGrpSpPr>
            <p:nvPr/>
          </p:nvGrpSpPr>
          <p:grpSpPr bwMode="auto">
            <a:xfrm>
              <a:off x="4080" y="1131"/>
              <a:ext cx="1496" cy="562"/>
              <a:chOff x="4080" y="1197"/>
              <a:chExt cx="1496" cy="562"/>
            </a:xfrm>
          </p:grpSpPr>
          <p:sp>
            <p:nvSpPr>
              <p:cNvPr id="3140" name="Line 109"/>
              <p:cNvSpPr>
                <a:spLocks noChangeAspect="1" noChangeShapeType="1"/>
              </p:cNvSpPr>
              <p:nvPr/>
            </p:nvSpPr>
            <p:spPr bwMode="auto">
              <a:xfrm flipV="1">
                <a:off x="4080" y="1197"/>
                <a:ext cx="1311" cy="5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094" name="Object 110"/>
              <p:cNvGraphicFramePr>
                <a:graphicFrameLocks noChangeAspect="1"/>
              </p:cNvGraphicFramePr>
              <p:nvPr/>
            </p:nvGraphicFramePr>
            <p:xfrm>
              <a:off x="5373" y="1203"/>
              <a:ext cx="203" cy="2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7" name="公式" r:id="rId25" imgW="152280" imgH="152280" progId="Equation.3">
                      <p:embed/>
                    </p:oleObj>
                  </mc:Choice>
                  <mc:Fallback>
                    <p:oleObj name="公式" r:id="rId25" imgW="152280" imgH="152280" progId="Equation.3">
                      <p:embed/>
                      <p:pic>
                        <p:nvPicPr>
                          <p:cNvPr id="0" name="Object 1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73" y="1203"/>
                            <a:ext cx="203" cy="2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129" name="Group 111"/>
            <p:cNvGrpSpPr>
              <a:grpSpLocks noChangeAspect="1"/>
            </p:cNvGrpSpPr>
            <p:nvPr/>
          </p:nvGrpSpPr>
          <p:grpSpPr bwMode="auto">
            <a:xfrm>
              <a:off x="4408" y="1278"/>
              <a:ext cx="360" cy="670"/>
              <a:chOff x="4408" y="1344"/>
              <a:chExt cx="360" cy="670"/>
            </a:xfrm>
          </p:grpSpPr>
          <p:sp>
            <p:nvSpPr>
              <p:cNvPr id="3139" name="Line 112"/>
              <p:cNvSpPr>
                <a:spLocks noChangeAspect="1" noChangeShapeType="1"/>
              </p:cNvSpPr>
              <p:nvPr/>
            </p:nvSpPr>
            <p:spPr bwMode="auto">
              <a:xfrm>
                <a:off x="4628" y="1518"/>
                <a:ext cx="0" cy="2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092" name="Object 113"/>
              <p:cNvGraphicFramePr>
                <a:graphicFrameLocks noChangeAspect="1"/>
              </p:cNvGraphicFramePr>
              <p:nvPr/>
            </p:nvGraphicFramePr>
            <p:xfrm>
              <a:off x="4560" y="1742"/>
              <a:ext cx="208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8" name="Equation" r:id="rId27" imgW="330120" imgH="431640" progId="Equation.3">
                      <p:embed/>
                    </p:oleObj>
                  </mc:Choice>
                  <mc:Fallback>
                    <p:oleObj name="Equation" r:id="rId27" imgW="330120" imgH="431640" progId="Equation.3">
                      <p:embed/>
                      <p:pic>
                        <p:nvPicPr>
                          <p:cNvPr id="0" name="Object 1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0" y="1742"/>
                            <a:ext cx="208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93" name="Object 114"/>
              <p:cNvGraphicFramePr>
                <a:graphicFrameLocks noChangeAspect="1"/>
              </p:cNvGraphicFramePr>
              <p:nvPr/>
            </p:nvGraphicFramePr>
            <p:xfrm>
              <a:off x="4408" y="1344"/>
              <a:ext cx="248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9" name="Equation" r:id="rId29" imgW="393480" imgH="291960" progId="Equation.3">
                      <p:embed/>
                    </p:oleObj>
                  </mc:Choice>
                  <mc:Fallback>
                    <p:oleObj name="Equation" r:id="rId29" imgW="393480" imgH="291960" progId="Equation.3">
                      <p:embed/>
                      <p:pic>
                        <p:nvPicPr>
                          <p:cNvPr id="0" name="Object 1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08" y="1344"/>
                            <a:ext cx="248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130" name="Group 115"/>
            <p:cNvGrpSpPr>
              <a:grpSpLocks noChangeAspect="1"/>
            </p:cNvGrpSpPr>
            <p:nvPr/>
          </p:nvGrpSpPr>
          <p:grpSpPr bwMode="auto">
            <a:xfrm>
              <a:off x="4992" y="974"/>
              <a:ext cx="136" cy="906"/>
              <a:chOff x="4992" y="1040"/>
              <a:chExt cx="136" cy="906"/>
            </a:xfrm>
          </p:grpSpPr>
          <p:sp>
            <p:nvSpPr>
              <p:cNvPr id="3138" name="Line 116"/>
              <p:cNvSpPr>
                <a:spLocks noChangeAspect="1" noChangeShapeType="1"/>
              </p:cNvSpPr>
              <p:nvPr/>
            </p:nvSpPr>
            <p:spPr bwMode="auto">
              <a:xfrm>
                <a:off x="5064" y="1040"/>
                <a:ext cx="0" cy="7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091" name="Object 117"/>
              <p:cNvGraphicFramePr>
                <a:graphicFrameLocks noChangeAspect="1"/>
              </p:cNvGraphicFramePr>
              <p:nvPr/>
            </p:nvGraphicFramePr>
            <p:xfrm>
              <a:off x="4992" y="1802"/>
              <a:ext cx="13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0" name="Equation" r:id="rId31" imgW="215640" imgH="228600" progId="Equation.3">
                      <p:embed/>
                    </p:oleObj>
                  </mc:Choice>
                  <mc:Fallback>
                    <p:oleObj name="Equation" r:id="rId31" imgW="215640" imgH="228600" progId="Equation.3">
                      <p:embed/>
                      <p:pic>
                        <p:nvPicPr>
                          <p:cNvPr id="0" name="Object 1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92" y="1802"/>
                            <a:ext cx="136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131" name="Line 118"/>
            <p:cNvSpPr>
              <a:spLocks noChangeAspect="1" noChangeShapeType="1"/>
            </p:cNvSpPr>
            <p:nvPr/>
          </p:nvSpPr>
          <p:spPr bwMode="auto">
            <a:xfrm>
              <a:off x="4631" y="1464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132" name="Group 119"/>
            <p:cNvGrpSpPr>
              <a:grpSpLocks noChangeAspect="1"/>
            </p:cNvGrpSpPr>
            <p:nvPr/>
          </p:nvGrpSpPr>
          <p:grpSpPr bwMode="auto">
            <a:xfrm>
              <a:off x="3729" y="577"/>
              <a:ext cx="1743" cy="1353"/>
              <a:chOff x="3729" y="577"/>
              <a:chExt cx="1743" cy="1353"/>
            </a:xfrm>
          </p:grpSpPr>
          <p:grpSp>
            <p:nvGrpSpPr>
              <p:cNvPr id="3133" name="Group 120"/>
              <p:cNvGrpSpPr>
                <a:grpSpLocks noChangeAspect="1"/>
              </p:cNvGrpSpPr>
              <p:nvPr/>
            </p:nvGrpSpPr>
            <p:grpSpPr bwMode="auto">
              <a:xfrm>
                <a:off x="3736" y="577"/>
                <a:ext cx="1736" cy="1353"/>
                <a:chOff x="3736" y="577"/>
                <a:chExt cx="1736" cy="1353"/>
              </a:xfrm>
            </p:grpSpPr>
            <p:sp>
              <p:nvSpPr>
                <p:cNvPr id="3135" name="Line 121"/>
                <p:cNvSpPr>
                  <a:spLocks noChangeAspect="1" noChangeShapeType="1"/>
                </p:cNvSpPr>
                <p:nvPr/>
              </p:nvSpPr>
              <p:spPr bwMode="auto">
                <a:xfrm>
                  <a:off x="3840" y="1702"/>
                  <a:ext cx="162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36" name="Line 122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941" y="577"/>
                  <a:ext cx="0" cy="131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37" name="Freeform 123"/>
                <p:cNvSpPr>
                  <a:spLocks noChangeAspect="1"/>
                </p:cNvSpPr>
                <p:nvPr/>
              </p:nvSpPr>
              <p:spPr bwMode="auto">
                <a:xfrm>
                  <a:off x="4253" y="702"/>
                  <a:ext cx="936" cy="813"/>
                </a:xfrm>
                <a:custGeom>
                  <a:avLst/>
                  <a:gdLst>
                    <a:gd name="T0" fmla="*/ 0 w 720"/>
                    <a:gd name="T1" fmla="*/ 1059 h 624"/>
                    <a:gd name="T2" fmla="*/ 486 w 720"/>
                    <a:gd name="T3" fmla="*/ 977 h 624"/>
                    <a:gd name="T4" fmla="*/ 892 w 720"/>
                    <a:gd name="T5" fmla="*/ 651 h 624"/>
                    <a:gd name="T6" fmla="*/ 1217 w 720"/>
                    <a:gd name="T7" fmla="*/ 0 h 62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20"/>
                    <a:gd name="T13" fmla="*/ 0 h 624"/>
                    <a:gd name="T14" fmla="*/ 720 w 720"/>
                    <a:gd name="T15" fmla="*/ 624 h 62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20" h="624">
                      <a:moveTo>
                        <a:pt x="0" y="624"/>
                      </a:moveTo>
                      <a:cubicBezTo>
                        <a:pt x="100" y="620"/>
                        <a:pt x="200" y="616"/>
                        <a:pt x="288" y="576"/>
                      </a:cubicBezTo>
                      <a:cubicBezTo>
                        <a:pt x="376" y="536"/>
                        <a:pt x="456" y="480"/>
                        <a:pt x="528" y="384"/>
                      </a:cubicBezTo>
                      <a:cubicBezTo>
                        <a:pt x="600" y="288"/>
                        <a:pt x="688" y="64"/>
                        <a:pt x="720" y="0"/>
                      </a:cubicBezTo>
                    </a:path>
                  </a:pathLst>
                </a:custGeom>
                <a:noFill/>
                <a:ln w="1905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aphicFrame>
              <p:nvGraphicFramePr>
                <p:cNvPr id="3087" name="Object 124"/>
                <p:cNvGraphicFramePr>
                  <a:graphicFrameLocks noChangeAspect="1"/>
                </p:cNvGraphicFramePr>
                <p:nvPr/>
              </p:nvGraphicFramePr>
              <p:xfrm>
                <a:off x="5336" y="1786"/>
                <a:ext cx="136" cy="1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61" name="Equation" r:id="rId33" imgW="215640" imgH="228600" progId="Equation.3">
                        <p:embed/>
                      </p:oleObj>
                    </mc:Choice>
                    <mc:Fallback>
                      <p:oleObj name="Equation" r:id="rId33" imgW="215640" imgH="228600" progId="Equation.3">
                        <p:embed/>
                        <p:pic>
                          <p:nvPicPr>
                            <p:cNvPr id="0" name="Object 12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336" y="1786"/>
                              <a:ext cx="136" cy="14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088" name="Object 125"/>
                <p:cNvGraphicFramePr>
                  <a:graphicFrameLocks noChangeAspect="1"/>
                </p:cNvGraphicFramePr>
                <p:nvPr/>
              </p:nvGraphicFramePr>
              <p:xfrm>
                <a:off x="3736" y="606"/>
                <a:ext cx="152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62" name="Equation" r:id="rId35" imgW="241200" imgH="304560" progId="Equation.3">
                        <p:embed/>
                      </p:oleObj>
                    </mc:Choice>
                    <mc:Fallback>
                      <p:oleObj name="Equation" r:id="rId35" imgW="241200" imgH="304560" progId="Equation.3">
                        <p:embed/>
                        <p:pic>
                          <p:nvPicPr>
                            <p:cNvPr id="0" name="Object 12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36" y="606"/>
                              <a:ext cx="152" cy="1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089" name="Object 126"/>
                <p:cNvGraphicFramePr>
                  <a:graphicFrameLocks noChangeAspect="1"/>
                </p:cNvGraphicFramePr>
                <p:nvPr/>
              </p:nvGraphicFramePr>
              <p:xfrm>
                <a:off x="4184" y="742"/>
                <a:ext cx="808" cy="2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63" name="Equation" r:id="rId37" imgW="1282680" imgH="393480" progId="Equation.3">
                        <p:embed/>
                      </p:oleObj>
                    </mc:Choice>
                    <mc:Fallback>
                      <p:oleObj name="Equation" r:id="rId37" imgW="1282680" imgH="393480" progId="Equation.3">
                        <p:embed/>
                        <p:pic>
                          <p:nvPicPr>
                            <p:cNvPr id="0" name="Object 12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84" y="742"/>
                              <a:ext cx="808" cy="24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090" name="Object 127"/>
                <p:cNvGraphicFramePr>
                  <a:graphicFrameLocks noChangeAspect="1"/>
                </p:cNvGraphicFramePr>
                <p:nvPr/>
              </p:nvGraphicFramePr>
              <p:xfrm>
                <a:off x="4071" y="1366"/>
                <a:ext cx="176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64" name="Equation" r:id="rId39" imgW="279360" imgH="317160" progId="Equation.3">
                        <p:embed/>
                      </p:oleObj>
                    </mc:Choice>
                    <mc:Fallback>
                      <p:oleObj name="Equation" r:id="rId39" imgW="279360" imgH="317160" progId="Equation.3">
                        <p:embed/>
                        <p:pic>
                          <p:nvPicPr>
                            <p:cNvPr id="0" name="Object 12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71" y="1366"/>
                              <a:ext cx="176" cy="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pic>
            <p:nvPicPr>
              <p:cNvPr id="3134" name="Picture 128"/>
              <p:cNvPicPr>
                <a:picLocks noChangeAspect="1" noChangeArrowheads="1"/>
              </p:cNvPicPr>
              <p:nvPr/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29" y="1722"/>
                <a:ext cx="192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5943600" y="228600"/>
            <a:ext cx="2835275" cy="755650"/>
            <a:chOff x="3744" y="144"/>
            <a:chExt cx="1786" cy="476"/>
          </a:xfrm>
        </p:grpSpPr>
        <p:grpSp>
          <p:nvGrpSpPr>
            <p:cNvPr id="3115" name="Group 130"/>
            <p:cNvGrpSpPr>
              <a:grpSpLocks/>
            </p:cNvGrpSpPr>
            <p:nvPr/>
          </p:nvGrpSpPr>
          <p:grpSpPr bwMode="auto">
            <a:xfrm>
              <a:off x="3744" y="338"/>
              <a:ext cx="1786" cy="237"/>
              <a:chOff x="3312" y="3216"/>
              <a:chExt cx="2232" cy="296"/>
            </a:xfrm>
          </p:grpSpPr>
          <p:sp>
            <p:nvSpPr>
              <p:cNvPr id="3121" name="Oval 131"/>
              <p:cNvSpPr>
                <a:spLocks noChangeArrowheads="1"/>
              </p:cNvSpPr>
              <p:nvPr/>
            </p:nvSpPr>
            <p:spPr bwMode="auto">
              <a:xfrm>
                <a:off x="3423" y="3263"/>
                <a:ext cx="29" cy="2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3122" name="Group 132"/>
              <p:cNvGrpSpPr>
                <a:grpSpLocks/>
              </p:cNvGrpSpPr>
              <p:nvPr/>
            </p:nvGrpSpPr>
            <p:grpSpPr bwMode="auto">
              <a:xfrm>
                <a:off x="3312" y="3216"/>
                <a:ext cx="2232" cy="296"/>
                <a:chOff x="3312" y="3216"/>
                <a:chExt cx="2232" cy="296"/>
              </a:xfrm>
            </p:grpSpPr>
            <p:sp>
              <p:nvSpPr>
                <p:cNvPr id="3123" name="Line 133"/>
                <p:cNvSpPr>
                  <a:spLocks noChangeShapeType="1"/>
                </p:cNvSpPr>
                <p:nvPr/>
              </p:nvSpPr>
              <p:spPr bwMode="auto">
                <a:xfrm>
                  <a:off x="3432" y="3276"/>
                  <a:ext cx="192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3086" name="Object 134"/>
                <p:cNvGraphicFramePr>
                  <a:graphicFrameLocks noChangeAspect="1"/>
                </p:cNvGraphicFramePr>
                <p:nvPr/>
              </p:nvGraphicFramePr>
              <p:xfrm>
                <a:off x="5424" y="3216"/>
                <a:ext cx="120" cy="1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65" name="Equation" r:id="rId42" imgW="190440" imgH="228600" progId="Equation.3">
                        <p:embed/>
                      </p:oleObj>
                    </mc:Choice>
                    <mc:Fallback>
                      <p:oleObj name="Equation" r:id="rId42" imgW="190440" imgH="228600" progId="Equation.3">
                        <p:embed/>
                        <p:pic>
                          <p:nvPicPr>
                            <p:cNvPr id="0" name="Object 13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424" y="3216"/>
                              <a:ext cx="120" cy="14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pic>
              <p:nvPicPr>
                <p:cNvPr id="3124" name="Picture 135"/>
                <p:cNvPicPr>
                  <a:picLocks noChangeAspect="1" noChangeArrowheads="1"/>
                </p:cNvPicPr>
                <p:nvPr/>
              </p:nvPicPr>
              <p:blipFill>
                <a:blip r:embed="rId4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12" y="3312"/>
                  <a:ext cx="192" cy="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aphicFrame>
          <p:nvGraphicFramePr>
            <p:cNvPr id="3082" name="Object 136"/>
            <p:cNvGraphicFramePr>
              <a:graphicFrameLocks noChangeAspect="1"/>
            </p:cNvGraphicFramePr>
            <p:nvPr/>
          </p:nvGraphicFramePr>
          <p:xfrm>
            <a:off x="4154" y="402"/>
            <a:ext cx="128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6" name="Equation" r:id="rId45" imgW="253800" imgH="431640" progId="Equation.3">
                    <p:embed/>
                  </p:oleObj>
                </mc:Choice>
                <mc:Fallback>
                  <p:oleObj name="Equation" r:id="rId45" imgW="253800" imgH="431640" progId="Equation.3">
                    <p:embed/>
                    <p:pic>
                      <p:nvPicPr>
                        <p:cNvPr id="0" name="Object 1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4" y="402"/>
                          <a:ext cx="128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16" name="Line 137"/>
            <p:cNvSpPr>
              <a:spLocks noChangeShapeType="1"/>
            </p:cNvSpPr>
            <p:nvPr/>
          </p:nvSpPr>
          <p:spPr bwMode="auto">
            <a:xfrm>
              <a:off x="4221" y="388"/>
              <a:ext cx="730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117" name="Group 138"/>
            <p:cNvGrpSpPr>
              <a:grpSpLocks/>
            </p:cNvGrpSpPr>
            <p:nvPr/>
          </p:nvGrpSpPr>
          <p:grpSpPr bwMode="auto">
            <a:xfrm>
              <a:off x="4021" y="144"/>
              <a:ext cx="390" cy="253"/>
              <a:chOff x="3658" y="2880"/>
              <a:chExt cx="488" cy="316"/>
            </a:xfrm>
          </p:grpSpPr>
          <p:graphicFrame>
            <p:nvGraphicFramePr>
              <p:cNvPr id="3085" name="Object 139"/>
              <p:cNvGraphicFramePr>
                <a:graphicFrameLocks noChangeAspect="1"/>
              </p:cNvGraphicFramePr>
              <p:nvPr/>
            </p:nvGraphicFramePr>
            <p:xfrm>
              <a:off x="3658" y="2880"/>
              <a:ext cx="488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7" name="Equation" r:id="rId47" imgW="774360" imgH="431640" progId="Equation.3">
                      <p:embed/>
                    </p:oleObj>
                  </mc:Choice>
                  <mc:Fallback>
                    <p:oleObj name="Equation" r:id="rId47" imgW="774360" imgH="431640" progId="Equation.3">
                      <p:embed/>
                      <p:pic>
                        <p:nvPicPr>
                          <p:cNvPr id="0" name="Object 1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58" y="2880"/>
                            <a:ext cx="488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20" name="Oval 140"/>
              <p:cNvSpPr>
                <a:spLocks noChangeArrowheads="1"/>
              </p:cNvSpPr>
              <p:nvPr/>
            </p:nvSpPr>
            <p:spPr bwMode="auto">
              <a:xfrm>
                <a:off x="3874" y="3167"/>
                <a:ext cx="29" cy="2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118" name="Group 141"/>
            <p:cNvGrpSpPr>
              <a:grpSpLocks/>
            </p:cNvGrpSpPr>
            <p:nvPr/>
          </p:nvGrpSpPr>
          <p:grpSpPr bwMode="auto">
            <a:xfrm>
              <a:off x="4800" y="166"/>
              <a:ext cx="327" cy="230"/>
              <a:chOff x="4632" y="2920"/>
              <a:chExt cx="408" cy="287"/>
            </a:xfrm>
          </p:grpSpPr>
          <p:graphicFrame>
            <p:nvGraphicFramePr>
              <p:cNvPr id="3084" name="Object 142"/>
              <p:cNvGraphicFramePr>
                <a:graphicFrameLocks noChangeAspect="1"/>
              </p:cNvGraphicFramePr>
              <p:nvPr/>
            </p:nvGraphicFramePr>
            <p:xfrm>
              <a:off x="4632" y="2920"/>
              <a:ext cx="408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8" name="Equation" r:id="rId49" imgW="647640" imgH="393480" progId="Equation.3">
                      <p:embed/>
                    </p:oleObj>
                  </mc:Choice>
                  <mc:Fallback>
                    <p:oleObj name="Equation" r:id="rId49" imgW="647640" imgH="393480" progId="Equation.3">
                      <p:embed/>
                      <p:pic>
                        <p:nvPicPr>
                          <p:cNvPr id="0" name="Object 1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32" y="2920"/>
                            <a:ext cx="408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19" name="Oval 143"/>
              <p:cNvSpPr>
                <a:spLocks noChangeArrowheads="1"/>
              </p:cNvSpPr>
              <p:nvPr/>
            </p:nvSpPr>
            <p:spPr bwMode="auto">
              <a:xfrm>
                <a:off x="4830" y="3178"/>
                <a:ext cx="29" cy="2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aphicFrame>
          <p:nvGraphicFramePr>
            <p:cNvPr id="3083" name="Object 144"/>
            <p:cNvGraphicFramePr>
              <a:graphicFrameLocks noChangeAspect="1"/>
            </p:cNvGraphicFramePr>
            <p:nvPr/>
          </p:nvGraphicFramePr>
          <p:xfrm>
            <a:off x="4941" y="434"/>
            <a:ext cx="70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9" name="Equation" r:id="rId51" imgW="139680" imgH="266400" progId="Equation.3">
                    <p:embed/>
                  </p:oleObj>
                </mc:Choice>
                <mc:Fallback>
                  <p:oleObj name="Equation" r:id="rId51" imgW="139680" imgH="266400" progId="Equation.3">
                    <p:embed/>
                    <p:pic>
                      <p:nvPicPr>
                        <p:cNvPr id="0" name="Object 1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1" y="434"/>
                          <a:ext cx="70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  <p:bldP spid="9274" grpId="0" autoUpdateAnimBg="0"/>
      <p:bldP spid="9275" grpId="0" autoUpdateAnimBg="0"/>
      <p:bldP spid="9276" grpId="0" autoUpdateAnimBg="0"/>
      <p:bldP spid="9277" grpId="0" autoUpdateAnimBg="0"/>
      <p:bldP spid="9278" grpId="0" autoUpdateAnimBg="0"/>
      <p:bldP spid="9279" grpId="0" autoUpdateAnimBg="0"/>
      <p:bldP spid="9280" grpId="0" autoUpdateAnimBg="0"/>
      <p:bldP spid="9281" grpId="0" autoUpdateAnimBg="0"/>
      <p:bldP spid="9282" grpId="0" autoUpdateAnimBg="0"/>
      <p:bldP spid="9283" grpId="0" autoUpdateAnimBg="0"/>
      <p:bldP spid="9284" grpId="0" animBg="1" autoUpdateAnimBg="0"/>
      <p:bldP spid="928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20663"/>
            <a:ext cx="3298825" cy="6858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ea typeface="楷体_GB2312" pitchFamily="49" charset="-122"/>
              </a:rPr>
              <a:t>二、导数的定义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609600" y="862013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定义</a:t>
            </a: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1 .</a:t>
            </a: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ea typeface="楷体_GB2312" pitchFamily="49" charset="-122"/>
              </a:rPr>
              <a:t>设函数</a:t>
            </a:r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3595688" y="935038"/>
          <a:ext cx="28892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688" y="935038"/>
                        <a:ext cx="28892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4419600" y="842963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在点</a:t>
            </a:r>
          </a:p>
        </p:txBody>
      </p:sp>
      <p:graphicFrame>
        <p:nvGraphicFramePr>
          <p:cNvPr id="40967" name="Object 7"/>
          <p:cNvGraphicFramePr>
            <a:graphicFrameLocks noChangeAspect="1"/>
          </p:cNvGraphicFramePr>
          <p:nvPr/>
        </p:nvGraphicFramePr>
        <p:xfrm>
          <a:off x="1612900" y="1668463"/>
          <a:ext cx="7112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Equation" r:id="rId5" imgW="711000" imgH="672840" progId="Equation.3">
                  <p:embed/>
                </p:oleObj>
              </mc:Choice>
              <mc:Fallback>
                <p:oleObj name="Equation" r:id="rId5" imgW="711000" imgH="6728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1668463"/>
                        <a:ext cx="7112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8"/>
          <p:cNvGraphicFramePr>
            <a:graphicFrameLocks noChangeAspect="1"/>
          </p:cNvGraphicFramePr>
          <p:nvPr/>
        </p:nvGraphicFramePr>
        <p:xfrm>
          <a:off x="2298700" y="1516063"/>
          <a:ext cx="1774825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Equation" r:id="rId7" imgW="1968480" imgH="952200" progId="Equation.3">
                  <p:embed/>
                </p:oleObj>
              </mc:Choice>
              <mc:Fallback>
                <p:oleObj name="Equation" r:id="rId7" imgW="1968480" imgH="952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1516063"/>
                        <a:ext cx="1774825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9" name="Object 9"/>
          <p:cNvGraphicFramePr>
            <a:graphicFrameLocks noChangeAspect="1"/>
          </p:cNvGraphicFramePr>
          <p:nvPr/>
        </p:nvGraphicFramePr>
        <p:xfrm>
          <a:off x="4191000" y="1503363"/>
          <a:ext cx="1508125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Equation" r:id="rId9" imgW="1587240" imgH="927000" progId="Equation.3">
                  <p:embed/>
                </p:oleObj>
              </mc:Choice>
              <mc:Fallback>
                <p:oleObj name="Equation" r:id="rId9" imgW="1587240" imgH="927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503363"/>
                        <a:ext cx="1508125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172200" y="1528763"/>
            <a:ext cx="2743200" cy="825500"/>
            <a:chOff x="3888" y="872"/>
            <a:chExt cx="1728" cy="520"/>
          </a:xfrm>
        </p:grpSpPr>
        <p:sp>
          <p:nvSpPr>
            <p:cNvPr id="4140" name="Rectangle 11"/>
            <p:cNvSpPr>
              <a:spLocks noChangeArrowheads="1"/>
            </p:cNvSpPr>
            <p:nvPr/>
          </p:nvSpPr>
          <p:spPr bwMode="auto">
            <a:xfrm>
              <a:off x="3888" y="872"/>
              <a:ext cx="1728" cy="483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4121" name="Object 12"/>
            <p:cNvGraphicFramePr>
              <a:graphicFrameLocks noChangeAspect="1"/>
            </p:cNvGraphicFramePr>
            <p:nvPr/>
          </p:nvGraphicFramePr>
          <p:xfrm>
            <a:off x="3935" y="872"/>
            <a:ext cx="1638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5" name="公式" r:id="rId11" imgW="1168200" imgH="228600" progId="Equation.3">
                    <p:embed/>
                  </p:oleObj>
                </mc:Choice>
                <mc:Fallback>
                  <p:oleObj name="公式" r:id="rId11" imgW="1168200" imgH="228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5" y="872"/>
                          <a:ext cx="1638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2" name="Object 13"/>
            <p:cNvGraphicFramePr>
              <a:graphicFrameLocks noChangeAspect="1"/>
            </p:cNvGraphicFramePr>
            <p:nvPr/>
          </p:nvGraphicFramePr>
          <p:xfrm>
            <a:off x="4168" y="1092"/>
            <a:ext cx="1053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6" name="公式" r:id="rId13" imgW="749160" imgH="228600" progId="Equation.3">
                    <p:embed/>
                  </p:oleObj>
                </mc:Choice>
                <mc:Fallback>
                  <p:oleObj name="公式" r:id="rId13" imgW="749160" imgH="2286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8" y="1092"/>
                          <a:ext cx="1053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152400" y="2460625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存在</a:t>
            </a:r>
            <a:r>
              <a:rPr lang="en-US" altLang="zh-CN" sz="2800">
                <a:ea typeface="楷体_GB2312" pitchFamily="49" charset="-122"/>
              </a:rPr>
              <a:t>,</a:t>
            </a:r>
          </a:p>
        </p:txBody>
      </p:sp>
      <p:graphicFrame>
        <p:nvGraphicFramePr>
          <p:cNvPr id="40975" name="Object 15"/>
          <p:cNvGraphicFramePr>
            <a:graphicFrameLocks noChangeAspect="1"/>
          </p:cNvGraphicFramePr>
          <p:nvPr/>
        </p:nvGraphicFramePr>
        <p:xfrm>
          <a:off x="2878138" y="2538413"/>
          <a:ext cx="28733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Equation" r:id="rId15" imgW="114120" imgH="177480" progId="Equation.DSMT4">
                  <p:embed/>
                </p:oleObj>
              </mc:Choice>
              <mc:Fallback>
                <p:oleObj name="Equation" r:id="rId15" imgW="114120" imgH="1774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8138" y="2538413"/>
                        <a:ext cx="287337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6" name="Text Box 16"/>
          <p:cNvSpPr txBox="1">
            <a:spLocks noChangeArrowheads="1"/>
          </p:cNvSpPr>
          <p:nvPr/>
        </p:nvSpPr>
        <p:spPr bwMode="auto">
          <a:xfrm>
            <a:off x="5867400" y="2460625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并称此极限为</a:t>
            </a:r>
          </a:p>
        </p:txBody>
      </p:sp>
      <p:graphicFrame>
        <p:nvGraphicFramePr>
          <p:cNvPr id="40977" name="Object 17"/>
          <p:cNvGraphicFramePr>
            <a:graphicFrameLocks noChangeAspect="1"/>
          </p:cNvGraphicFramePr>
          <p:nvPr/>
        </p:nvGraphicFramePr>
        <p:xfrm>
          <a:off x="841375" y="3195638"/>
          <a:ext cx="28733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Equation" r:id="rId17" imgW="114120" imgH="177480" progId="Equation.DSMT4">
                  <p:embed/>
                </p:oleObj>
              </mc:Choice>
              <mc:Fallback>
                <p:oleObj name="Equation" r:id="rId17" imgW="114120" imgH="17748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3195638"/>
                        <a:ext cx="287338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8" name="Text Box 18"/>
          <p:cNvSpPr txBox="1">
            <a:spLocks noChangeArrowheads="1"/>
          </p:cNvSpPr>
          <p:nvPr/>
        </p:nvSpPr>
        <p:spPr bwMode="auto">
          <a:xfrm>
            <a:off x="4114800" y="3116263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记作</a:t>
            </a:r>
            <a:r>
              <a:rPr lang="en-US" altLang="zh-CN" sz="2800">
                <a:ea typeface="楷体_GB2312" pitchFamily="49" charset="-122"/>
              </a:rPr>
              <a:t>:</a:t>
            </a:r>
          </a:p>
        </p:txBody>
      </p:sp>
      <p:graphicFrame>
        <p:nvGraphicFramePr>
          <p:cNvPr id="40979" name="Object 19"/>
          <p:cNvGraphicFramePr>
            <a:graphicFrameLocks noChangeAspect="1"/>
          </p:cNvGraphicFramePr>
          <p:nvPr/>
        </p:nvGraphicFramePr>
        <p:xfrm>
          <a:off x="1165225" y="3821113"/>
          <a:ext cx="11811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Equation" r:id="rId19" imgW="1180800" imgH="583920" progId="Equation.3">
                  <p:embed/>
                </p:oleObj>
              </mc:Choice>
              <mc:Fallback>
                <p:oleObj name="Equation" r:id="rId19" imgW="1180800" imgH="58392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225" y="3821113"/>
                        <a:ext cx="11811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0" name="Object 20"/>
          <p:cNvGraphicFramePr>
            <a:graphicFrameLocks noChangeAspect="1"/>
          </p:cNvGraphicFramePr>
          <p:nvPr/>
        </p:nvGraphicFramePr>
        <p:xfrm>
          <a:off x="2730500" y="3949700"/>
          <a:ext cx="1079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Equation" r:id="rId21" imgW="1079280" imgH="431640" progId="Equation.3">
                  <p:embed/>
                </p:oleObj>
              </mc:Choice>
              <mc:Fallback>
                <p:oleObj name="Equation" r:id="rId21" imgW="1079280" imgH="4316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3949700"/>
                        <a:ext cx="1079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1" name="Object 21"/>
          <p:cNvGraphicFramePr>
            <a:graphicFrameLocks noChangeAspect="1"/>
          </p:cNvGraphicFramePr>
          <p:nvPr/>
        </p:nvGraphicFramePr>
        <p:xfrm>
          <a:off x="4279900" y="3705225"/>
          <a:ext cx="1511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" name="Equation" r:id="rId23" imgW="1511280" imgH="939600" progId="Equation.3">
                  <p:embed/>
                </p:oleObj>
              </mc:Choice>
              <mc:Fallback>
                <p:oleObj name="Equation" r:id="rId23" imgW="1511280" imgH="939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0" y="3705225"/>
                        <a:ext cx="15113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2" name="Object 22"/>
          <p:cNvGraphicFramePr>
            <a:graphicFrameLocks noChangeAspect="1"/>
          </p:cNvGraphicFramePr>
          <p:nvPr/>
        </p:nvGraphicFramePr>
        <p:xfrm>
          <a:off x="6273800" y="3708400"/>
          <a:ext cx="1828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name="Equation" r:id="rId25" imgW="1828800" imgH="939600" progId="Equation.3">
                  <p:embed/>
                </p:oleObj>
              </mc:Choice>
              <mc:Fallback>
                <p:oleObj name="Equation" r:id="rId25" imgW="1828800" imgH="939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3800" y="3708400"/>
                        <a:ext cx="18288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3" name="Text Box 23"/>
          <p:cNvSpPr txBox="1">
            <a:spLocks noChangeArrowheads="1"/>
          </p:cNvSpPr>
          <p:nvPr/>
        </p:nvSpPr>
        <p:spPr bwMode="auto">
          <a:xfrm>
            <a:off x="228600" y="48006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即</a:t>
            </a:r>
          </a:p>
        </p:txBody>
      </p:sp>
      <p:graphicFrame>
        <p:nvGraphicFramePr>
          <p:cNvPr id="40984" name="Object 24"/>
          <p:cNvGraphicFramePr>
            <a:graphicFrameLocks noChangeAspect="1"/>
          </p:cNvGraphicFramePr>
          <p:nvPr/>
        </p:nvGraphicFramePr>
        <p:xfrm>
          <a:off x="1219200" y="4749800"/>
          <a:ext cx="10287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Equation" r:id="rId27" imgW="1028520" imgH="583920" progId="Equation.3">
                  <p:embed/>
                </p:oleObj>
              </mc:Choice>
              <mc:Fallback>
                <p:oleObj name="Equation" r:id="rId27" imgW="1028520" imgH="58392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749800"/>
                        <a:ext cx="10287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5" name="Object 25"/>
          <p:cNvGraphicFramePr>
            <a:graphicFrameLocks noChangeAspect="1"/>
          </p:cNvGraphicFramePr>
          <p:nvPr/>
        </p:nvGraphicFramePr>
        <p:xfrm>
          <a:off x="2286000" y="4862513"/>
          <a:ext cx="1282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Equation" r:id="rId29" imgW="1282680" imgH="444240" progId="Equation.3">
                  <p:embed/>
                </p:oleObj>
              </mc:Choice>
              <mc:Fallback>
                <p:oleObj name="Equation" r:id="rId29" imgW="1282680" imgH="4442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862513"/>
                        <a:ext cx="1282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6" name="Object 26"/>
          <p:cNvGraphicFramePr>
            <a:graphicFrameLocks noChangeAspect="1"/>
          </p:cNvGraphicFramePr>
          <p:nvPr/>
        </p:nvGraphicFramePr>
        <p:xfrm>
          <a:off x="3657600" y="4648200"/>
          <a:ext cx="1508125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name="Equation" r:id="rId31" imgW="1587240" imgH="927000" progId="Equation.3">
                  <p:embed/>
                </p:oleObj>
              </mc:Choice>
              <mc:Fallback>
                <p:oleObj name="Equation" r:id="rId31" imgW="1587240" imgH="9270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648200"/>
                        <a:ext cx="1508125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7" name="Object 27"/>
          <p:cNvGraphicFramePr>
            <a:graphicFrameLocks noChangeAspect="1"/>
          </p:cNvGraphicFramePr>
          <p:nvPr/>
        </p:nvGraphicFramePr>
        <p:xfrm>
          <a:off x="1752600" y="5630863"/>
          <a:ext cx="3541713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name="Equation" r:id="rId33" imgW="3936960" imgH="939600" progId="Equation.3">
                  <p:embed/>
                </p:oleObj>
              </mc:Choice>
              <mc:Fallback>
                <p:oleObj name="Equation" r:id="rId33" imgW="3936960" imgH="939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630863"/>
                        <a:ext cx="3541713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8" name="Object 28"/>
          <p:cNvGraphicFramePr>
            <a:graphicFrameLocks noChangeAspect="1"/>
          </p:cNvGraphicFramePr>
          <p:nvPr/>
        </p:nvGraphicFramePr>
        <p:xfrm>
          <a:off x="5486400" y="5630863"/>
          <a:ext cx="3176588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" name="Equation" r:id="rId35" imgW="3530520" imgH="863280" progId="Equation.3">
                  <p:embed/>
                </p:oleObj>
              </mc:Choice>
              <mc:Fallback>
                <p:oleObj name="Equation" r:id="rId35" imgW="3530520" imgH="8632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630863"/>
                        <a:ext cx="3176588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1066800" y="244475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则称函数</a:t>
            </a:r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auto">
          <a:xfrm>
            <a:off x="222250" y="1592263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ea typeface="楷体_GB2312" pitchFamily="49" charset="-122"/>
              </a:rPr>
              <a:t>若</a:t>
            </a:r>
          </a:p>
        </p:txBody>
      </p:sp>
      <p:sp>
        <p:nvSpPr>
          <p:cNvPr id="40991" name="Text Box 31"/>
          <p:cNvSpPr txBox="1">
            <a:spLocks noChangeArrowheads="1"/>
          </p:cNvSpPr>
          <p:nvPr/>
        </p:nvSpPr>
        <p:spPr bwMode="auto">
          <a:xfrm>
            <a:off x="5619750" y="841375"/>
            <a:ext cx="3295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ea typeface="楷体_GB2312" pitchFamily="49" charset="-122"/>
              </a:rPr>
              <a:t>的某邻域内有定义 </a:t>
            </a:r>
            <a:r>
              <a:rPr lang="en-US" altLang="zh-CN" sz="2800">
                <a:ea typeface="楷体_GB2312" pitchFamily="49" charset="-122"/>
              </a:rPr>
              <a:t>, </a:t>
            </a: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3411538" y="2478088"/>
            <a:ext cx="2528887" cy="538162"/>
            <a:chOff x="2149" y="1566"/>
            <a:chExt cx="1593" cy="339"/>
          </a:xfrm>
        </p:grpSpPr>
        <p:sp>
          <p:nvSpPr>
            <p:cNvPr id="4138" name="Text Box 33"/>
            <p:cNvSpPr txBox="1">
              <a:spLocks noChangeArrowheads="1"/>
            </p:cNvSpPr>
            <p:nvPr/>
          </p:nvSpPr>
          <p:spPr bwMode="auto">
            <a:xfrm>
              <a:off x="2149" y="1566"/>
              <a:ext cx="63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ea typeface="楷体_GB2312" pitchFamily="49" charset="-122"/>
                </a:rPr>
                <a:t>在点</a:t>
              </a:r>
            </a:p>
          </p:txBody>
        </p:sp>
        <p:graphicFrame>
          <p:nvGraphicFramePr>
            <p:cNvPr id="4120" name="Object 34"/>
            <p:cNvGraphicFramePr>
              <a:graphicFrameLocks noChangeAspect="1"/>
            </p:cNvGraphicFramePr>
            <p:nvPr/>
          </p:nvGraphicFramePr>
          <p:xfrm>
            <a:off x="2681" y="1606"/>
            <a:ext cx="187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8" name="Equation" r:id="rId37" imgW="114120" imgH="177480" progId="Equation.DSMT4">
                    <p:embed/>
                  </p:oleObj>
                </mc:Choice>
                <mc:Fallback>
                  <p:oleObj name="Equation" r:id="rId37" imgW="114120" imgH="177480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1" y="1606"/>
                          <a:ext cx="187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39" name="Text Box 35"/>
            <p:cNvSpPr txBox="1">
              <a:spLocks noChangeArrowheads="1"/>
            </p:cNvSpPr>
            <p:nvPr/>
          </p:nvSpPr>
          <p:spPr bwMode="auto">
            <a:xfrm>
              <a:off x="2840" y="1578"/>
              <a:ext cx="9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ea typeface="楷体_GB2312" pitchFamily="49" charset="-122"/>
                </a:rPr>
                <a:t>处</a:t>
              </a:r>
              <a:r>
                <a:rPr lang="zh-CN" altLang="en-US" sz="2800" b="1">
                  <a:solidFill>
                    <a:schemeClr val="tx2"/>
                  </a:solidFill>
                  <a:ea typeface="楷体_GB2312" pitchFamily="49" charset="-122"/>
                </a:rPr>
                <a:t>可导</a:t>
              </a:r>
              <a:r>
                <a:rPr lang="en-US" altLang="zh-CN" sz="2800">
                  <a:ea typeface="楷体_GB2312" pitchFamily="49" charset="-122"/>
                </a:rPr>
                <a:t>, </a:t>
              </a:r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1676400" y="3100388"/>
            <a:ext cx="2587625" cy="534987"/>
            <a:chOff x="1056" y="1958"/>
            <a:chExt cx="1630" cy="337"/>
          </a:xfrm>
        </p:grpSpPr>
        <p:sp>
          <p:nvSpPr>
            <p:cNvPr id="4136" name="Text Box 37"/>
            <p:cNvSpPr txBox="1">
              <a:spLocks noChangeArrowheads="1"/>
            </p:cNvSpPr>
            <p:nvPr/>
          </p:nvSpPr>
          <p:spPr bwMode="auto">
            <a:xfrm>
              <a:off x="1056" y="1958"/>
              <a:ext cx="6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ea typeface="楷体_GB2312" pitchFamily="49" charset="-122"/>
                </a:rPr>
                <a:t>在点</a:t>
              </a:r>
            </a:p>
          </p:txBody>
        </p:sp>
        <p:graphicFrame>
          <p:nvGraphicFramePr>
            <p:cNvPr id="4119" name="Object 38"/>
            <p:cNvGraphicFramePr>
              <a:graphicFrameLocks noChangeAspect="1"/>
            </p:cNvGraphicFramePr>
            <p:nvPr/>
          </p:nvGraphicFramePr>
          <p:xfrm>
            <a:off x="1624" y="2008"/>
            <a:ext cx="178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9" name="Equation" r:id="rId39" imgW="114120" imgH="177480" progId="Equation.DSMT4">
                    <p:embed/>
                  </p:oleObj>
                </mc:Choice>
                <mc:Fallback>
                  <p:oleObj name="Equation" r:id="rId39" imgW="114120" imgH="177480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4" y="2008"/>
                          <a:ext cx="178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37" name="Text Box 39"/>
            <p:cNvSpPr txBox="1">
              <a:spLocks noChangeArrowheads="1"/>
            </p:cNvSpPr>
            <p:nvPr/>
          </p:nvSpPr>
          <p:spPr bwMode="auto">
            <a:xfrm>
              <a:off x="1784" y="1968"/>
              <a:ext cx="9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ea typeface="楷体_GB2312" pitchFamily="49" charset="-122"/>
                </a:rPr>
                <a:t>的</a:t>
              </a:r>
              <a:r>
                <a:rPr lang="zh-CN" altLang="en-US" sz="2800" b="1">
                  <a:solidFill>
                    <a:schemeClr val="tx2"/>
                  </a:solidFill>
                  <a:ea typeface="楷体_GB2312" pitchFamily="49" charset="-122"/>
                </a:rPr>
                <a:t>导数</a:t>
              </a:r>
              <a:r>
                <a:rPr lang="en-US" altLang="zh-CN" sz="2800">
                  <a:ea typeface="楷体_GB2312" pitchFamily="49" charset="-122"/>
                </a:rPr>
                <a:t>. </a:t>
              </a:r>
            </a:p>
          </p:txBody>
        </p:sp>
      </p:grpSp>
      <p:graphicFrame>
        <p:nvGraphicFramePr>
          <p:cNvPr id="4113" name="Object 40"/>
          <p:cNvGraphicFramePr>
            <a:graphicFrameLocks noChangeAspect="1"/>
          </p:cNvGraphicFramePr>
          <p:nvPr/>
        </p:nvGraphicFramePr>
        <p:xfrm>
          <a:off x="3071813" y="928688"/>
          <a:ext cx="143827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Equation" r:id="rId40" imgW="583920" imgH="203040" progId="Equation.DSMT4">
                  <p:embed/>
                </p:oleObj>
              </mc:Choice>
              <mc:Fallback>
                <p:oleObj name="Equation" r:id="rId40" imgW="583920" imgH="20304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928688"/>
                        <a:ext cx="143827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4" name="Object 41"/>
          <p:cNvGraphicFramePr>
            <a:graphicFrameLocks noChangeAspect="1"/>
          </p:cNvGraphicFramePr>
          <p:nvPr/>
        </p:nvGraphicFramePr>
        <p:xfrm>
          <a:off x="5286375" y="857250"/>
          <a:ext cx="50006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" name="Equation" r:id="rId42" imgW="164880" imgH="228600" progId="Equation.DSMT4">
                  <p:embed/>
                </p:oleObj>
              </mc:Choice>
              <mc:Fallback>
                <p:oleObj name="Equation" r:id="rId42" imgW="164880" imgH="2286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5" y="857250"/>
                        <a:ext cx="500063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5" name="Object 42"/>
          <p:cNvGraphicFramePr>
            <a:graphicFrameLocks noChangeAspect="1"/>
          </p:cNvGraphicFramePr>
          <p:nvPr/>
        </p:nvGraphicFramePr>
        <p:xfrm>
          <a:off x="2571750" y="2428875"/>
          <a:ext cx="100012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2" name="Equation" r:id="rId44" imgW="342720" imgH="203040" progId="Equation.DSMT4">
                  <p:embed/>
                </p:oleObj>
              </mc:Choice>
              <mc:Fallback>
                <p:oleObj name="Equation" r:id="rId44" imgW="342720" imgH="20304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2428875"/>
                        <a:ext cx="1000125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" name="Object 43"/>
          <p:cNvGraphicFramePr>
            <a:graphicFrameLocks noChangeAspect="1"/>
          </p:cNvGraphicFramePr>
          <p:nvPr/>
        </p:nvGraphicFramePr>
        <p:xfrm>
          <a:off x="4143375" y="2357438"/>
          <a:ext cx="500063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3" name="Equation" r:id="rId46" imgW="164880" imgH="228600" progId="Equation.DSMT4">
                  <p:embed/>
                </p:oleObj>
              </mc:Choice>
              <mc:Fallback>
                <p:oleObj name="Equation" r:id="rId46" imgW="164880" imgH="22860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2357438"/>
                        <a:ext cx="500063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7" name="Object 44"/>
          <p:cNvGraphicFramePr>
            <a:graphicFrameLocks noChangeAspect="1"/>
          </p:cNvGraphicFramePr>
          <p:nvPr/>
        </p:nvGraphicFramePr>
        <p:xfrm>
          <a:off x="142875" y="3071813"/>
          <a:ext cx="16430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name="Equation" r:id="rId48" imgW="583920" imgH="203040" progId="Equation.DSMT4">
                  <p:embed/>
                </p:oleObj>
              </mc:Choice>
              <mc:Fallback>
                <p:oleObj name="Equation" r:id="rId48" imgW="583920" imgH="20304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3071813"/>
                        <a:ext cx="164306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8" name="Object 45"/>
          <p:cNvGraphicFramePr>
            <a:graphicFrameLocks noChangeAspect="1"/>
          </p:cNvGraphicFramePr>
          <p:nvPr/>
        </p:nvGraphicFramePr>
        <p:xfrm>
          <a:off x="2500313" y="3000375"/>
          <a:ext cx="500062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name="Equation" r:id="rId50" imgW="164880" imgH="228600" progId="Equation.DSMT4">
                  <p:embed/>
                </p:oleObj>
              </mc:Choice>
              <mc:Fallback>
                <p:oleObj name="Equation" r:id="rId50" imgW="164880" imgH="22860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3000375"/>
                        <a:ext cx="500062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4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autoUpdateAnimBg="0"/>
      <p:bldP spid="40965" grpId="0" build="p" autoUpdateAnimBg="0" advAuto="0"/>
      <p:bldP spid="40974" grpId="0" autoUpdateAnimBg="0"/>
      <p:bldP spid="40976" grpId="0" autoUpdateAnimBg="0"/>
      <p:bldP spid="40978" grpId="0" autoUpdateAnimBg="0"/>
      <p:bldP spid="40983" grpId="0" autoUpdateAnimBg="0"/>
      <p:bldP spid="40989" grpId="0" autoUpdateAnimBg="0"/>
      <p:bldP spid="40990" grpId="0" build="p" autoUpdateAnimBg="0"/>
      <p:bldP spid="40991" grpId="0" build="p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228725" y="1019175"/>
          <a:ext cx="2873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1019175"/>
                        <a:ext cx="28733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1752600" y="850900"/>
          <a:ext cx="169545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Equation" r:id="rId5" imgW="1879560" imgH="914400" progId="Equation.3">
                  <p:embed/>
                </p:oleObj>
              </mc:Choice>
              <mc:Fallback>
                <p:oleObj name="Equation" r:id="rId5" imgW="187956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850900"/>
                        <a:ext cx="1695450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3568700" y="774700"/>
          <a:ext cx="1460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Equation" r:id="rId7" imgW="1460160" imgH="901440" progId="Equation.3">
                  <p:embed/>
                </p:oleObj>
              </mc:Choice>
              <mc:Fallback>
                <p:oleObj name="Equation" r:id="rId7" imgW="1460160" imgH="901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774700"/>
                        <a:ext cx="14605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40" name="Group 5"/>
          <p:cNvGrpSpPr>
            <a:grpSpLocks/>
          </p:cNvGrpSpPr>
          <p:nvPr/>
        </p:nvGrpSpPr>
        <p:grpSpPr bwMode="auto">
          <a:xfrm>
            <a:off x="6096000" y="698500"/>
            <a:ext cx="2819400" cy="901700"/>
            <a:chOff x="3888" y="672"/>
            <a:chExt cx="1776" cy="568"/>
          </a:xfrm>
        </p:grpSpPr>
        <p:sp>
          <p:nvSpPr>
            <p:cNvPr id="5155" name="Rectangle 6"/>
            <p:cNvSpPr>
              <a:spLocks noChangeArrowheads="1"/>
            </p:cNvSpPr>
            <p:nvPr/>
          </p:nvSpPr>
          <p:spPr bwMode="auto">
            <a:xfrm>
              <a:off x="3888" y="672"/>
              <a:ext cx="1776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5138" name="Object 7"/>
            <p:cNvGraphicFramePr>
              <a:graphicFrameLocks noChangeAspect="1"/>
            </p:cNvGraphicFramePr>
            <p:nvPr/>
          </p:nvGraphicFramePr>
          <p:xfrm>
            <a:off x="3936" y="672"/>
            <a:ext cx="1684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9" name="公式" r:id="rId9" imgW="1168200" imgH="228600" progId="Equation.3">
                    <p:embed/>
                  </p:oleObj>
                </mc:Choice>
                <mc:Fallback>
                  <p:oleObj name="公式" r:id="rId9" imgW="1168200" imgH="228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672"/>
                          <a:ext cx="1684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9" name="Object 8"/>
            <p:cNvGraphicFramePr>
              <a:graphicFrameLocks noChangeAspect="1"/>
            </p:cNvGraphicFramePr>
            <p:nvPr/>
          </p:nvGraphicFramePr>
          <p:xfrm>
            <a:off x="4176" y="912"/>
            <a:ext cx="108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0" name="公式" r:id="rId11" imgW="749160" imgH="228600" progId="Equation.3">
                    <p:embed/>
                  </p:oleObj>
                </mc:Choice>
                <mc:Fallback>
                  <p:oleObj name="公式" r:id="rId11" imgW="749160" imgH="228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912"/>
                          <a:ext cx="1082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41" name="Text Box 9"/>
          <p:cNvSpPr txBox="1">
            <a:spLocks noChangeArrowheads="1"/>
          </p:cNvSpPr>
          <p:nvPr/>
        </p:nvSpPr>
        <p:spPr bwMode="auto">
          <a:xfrm>
            <a:off x="228600" y="174625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不存在</a:t>
            </a:r>
            <a:r>
              <a:rPr lang="en-US" altLang="zh-CN" sz="2800">
                <a:ea typeface="楷体_GB2312" pitchFamily="49" charset="-122"/>
              </a:rPr>
              <a:t>,</a:t>
            </a:r>
          </a:p>
        </p:txBody>
      </p: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1524000" y="1716088"/>
            <a:ext cx="3886200" cy="569912"/>
            <a:chOff x="1088" y="1081"/>
            <a:chExt cx="2448" cy="359"/>
          </a:xfrm>
        </p:grpSpPr>
        <p:sp>
          <p:nvSpPr>
            <p:cNvPr id="5154" name="Text Box 11"/>
            <p:cNvSpPr txBox="1">
              <a:spLocks noChangeArrowheads="1"/>
            </p:cNvSpPr>
            <p:nvPr/>
          </p:nvSpPr>
          <p:spPr bwMode="auto">
            <a:xfrm>
              <a:off x="1088" y="1100"/>
              <a:ext cx="24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ea typeface="楷体_GB2312" pitchFamily="49" charset="-122"/>
                </a:rPr>
                <a:t>就说函数</a:t>
              </a:r>
              <a:r>
                <a:rPr lang="zh-CN" altLang="en-US" sz="2800">
                  <a:solidFill>
                    <a:schemeClr val="tx2"/>
                  </a:solidFill>
                  <a:ea typeface="楷体_GB2312" pitchFamily="49" charset="-122"/>
                </a:rPr>
                <a:t>在点    不可导</a:t>
              </a:r>
              <a:r>
                <a:rPr lang="en-US" altLang="zh-CN" sz="2800">
                  <a:solidFill>
                    <a:schemeClr val="tx2"/>
                  </a:solidFill>
                  <a:ea typeface="楷体_GB2312" pitchFamily="49" charset="-122"/>
                </a:rPr>
                <a:t>. </a:t>
              </a:r>
            </a:p>
          </p:txBody>
        </p:sp>
        <p:graphicFrame>
          <p:nvGraphicFramePr>
            <p:cNvPr id="5137" name="Object 12"/>
            <p:cNvGraphicFramePr>
              <a:graphicFrameLocks noChangeAspect="1"/>
            </p:cNvGraphicFramePr>
            <p:nvPr/>
          </p:nvGraphicFramePr>
          <p:xfrm>
            <a:off x="2478" y="1081"/>
            <a:ext cx="258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1" name="公式" r:id="rId13" imgW="164880" imgH="228600" progId="Equation.3">
                    <p:embed/>
                  </p:oleObj>
                </mc:Choice>
                <mc:Fallback>
                  <p:oleObj name="公式" r:id="rId13" imgW="164880" imgH="228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8" y="1081"/>
                          <a:ext cx="258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228600" y="24003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若</a:t>
            </a:r>
          </a:p>
        </p:txBody>
      </p:sp>
      <p:graphicFrame>
        <p:nvGraphicFramePr>
          <p:cNvPr id="12302" name="Object 14"/>
          <p:cNvGraphicFramePr>
            <a:graphicFrameLocks noChangeAspect="1"/>
          </p:cNvGraphicFramePr>
          <p:nvPr/>
        </p:nvGraphicFramePr>
        <p:xfrm>
          <a:off x="684213" y="2257425"/>
          <a:ext cx="1871662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Equation" r:id="rId15" imgW="876240" imgH="431640" progId="Equation.DSMT4">
                  <p:embed/>
                </p:oleObj>
              </mc:Choice>
              <mc:Fallback>
                <p:oleObj name="Equation" r:id="rId15" imgW="876240" imgH="4316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257425"/>
                        <a:ext cx="1871662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2514600" y="24003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也称</a:t>
            </a:r>
          </a:p>
        </p:txBody>
      </p:sp>
      <p:graphicFrame>
        <p:nvGraphicFramePr>
          <p:cNvPr id="12304" name="Object 16"/>
          <p:cNvGraphicFramePr>
            <a:graphicFrameLocks noChangeAspect="1"/>
          </p:cNvGraphicFramePr>
          <p:nvPr/>
        </p:nvGraphicFramePr>
        <p:xfrm>
          <a:off x="3384550" y="2495550"/>
          <a:ext cx="723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Equation" r:id="rId17" imgW="723600" imgH="393480" progId="Equation.3">
                  <p:embed/>
                </p:oleObj>
              </mc:Choice>
              <mc:Fallback>
                <p:oleObj name="Equation" r:id="rId17" imgW="723600" imgH="3934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2495550"/>
                        <a:ext cx="723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4114800" y="24003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在</a:t>
            </a:r>
          </a:p>
        </p:txBody>
      </p:sp>
      <p:graphicFrame>
        <p:nvGraphicFramePr>
          <p:cNvPr id="12306" name="Object 18"/>
          <p:cNvGraphicFramePr>
            <a:graphicFrameLocks noChangeAspect="1"/>
          </p:cNvGraphicFramePr>
          <p:nvPr/>
        </p:nvGraphicFramePr>
        <p:xfrm>
          <a:off x="4648200" y="2457450"/>
          <a:ext cx="34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Equation" r:id="rId19" imgW="342720" imgH="444240" progId="Equation.3">
                  <p:embed/>
                </p:oleObj>
              </mc:Choice>
              <mc:Fallback>
                <p:oleObj name="Equation" r:id="rId19" imgW="342720" imgH="4442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457450"/>
                        <a:ext cx="342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228600" y="3230563"/>
            <a:ext cx="563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若函数在开区间</a:t>
            </a:r>
            <a:r>
              <a:rPr lang="zh-CN" altLang="en-US" sz="2800" i="1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i="1">
                <a:solidFill>
                  <a:schemeClr val="tx2"/>
                </a:solidFill>
                <a:ea typeface="楷体_GB2312" pitchFamily="49" charset="-122"/>
              </a:rPr>
              <a:t>I</a:t>
            </a: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ea typeface="楷体_GB2312" pitchFamily="49" charset="-122"/>
              </a:rPr>
              <a:t>内每点都可导</a:t>
            </a:r>
            <a:r>
              <a:rPr lang="en-US" altLang="zh-CN" sz="2800">
                <a:ea typeface="楷体_GB2312" pitchFamily="49" charset="-122"/>
              </a:rPr>
              <a:t>,</a:t>
            </a:r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228600" y="3824288"/>
            <a:ext cx="632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此时导数值构成的新函数称为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导函数</a:t>
            </a:r>
            <a:r>
              <a:rPr lang="en-US" altLang="zh-CN" sz="2800">
                <a:ea typeface="楷体_GB2312" pitchFamily="49" charset="-122"/>
              </a:rPr>
              <a:t>.</a:t>
            </a:r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992188" y="4557713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记作</a:t>
            </a:r>
            <a:r>
              <a:rPr lang="en-US" altLang="zh-CN" sz="2800">
                <a:ea typeface="楷体_GB2312" pitchFamily="49" charset="-122"/>
              </a:rPr>
              <a:t>:</a:t>
            </a:r>
          </a:p>
        </p:txBody>
      </p:sp>
      <p:graphicFrame>
        <p:nvGraphicFramePr>
          <p:cNvPr id="12310" name="Object 22"/>
          <p:cNvGraphicFramePr>
            <a:graphicFrameLocks noChangeAspect="1"/>
          </p:cNvGraphicFramePr>
          <p:nvPr/>
        </p:nvGraphicFramePr>
        <p:xfrm>
          <a:off x="2135188" y="4603750"/>
          <a:ext cx="603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公式" r:id="rId21" imgW="241200" imgH="203040" progId="Equation.3">
                  <p:embed/>
                </p:oleObj>
              </mc:Choice>
              <mc:Fallback>
                <p:oleObj name="公式" r:id="rId21" imgW="241200" imgH="2030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4603750"/>
                        <a:ext cx="603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1" name="Object 23"/>
          <p:cNvGraphicFramePr>
            <a:graphicFrameLocks noChangeAspect="1"/>
          </p:cNvGraphicFramePr>
          <p:nvPr/>
        </p:nvGraphicFramePr>
        <p:xfrm>
          <a:off x="3049588" y="4603750"/>
          <a:ext cx="11096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公式" r:id="rId23" imgW="444240" imgH="203040" progId="Equation.3">
                  <p:embed/>
                </p:oleObj>
              </mc:Choice>
              <mc:Fallback>
                <p:oleObj name="公式" r:id="rId23" imgW="444240" imgH="2030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588" y="4603750"/>
                        <a:ext cx="110966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2" name="Object 24"/>
          <p:cNvGraphicFramePr>
            <a:graphicFrameLocks noChangeAspect="1"/>
          </p:cNvGraphicFramePr>
          <p:nvPr/>
        </p:nvGraphicFramePr>
        <p:xfrm>
          <a:off x="4356100" y="4405313"/>
          <a:ext cx="59690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Equation" r:id="rId25" imgW="596880" imgH="927000" progId="Equation.3">
                  <p:embed/>
                </p:oleObj>
              </mc:Choice>
              <mc:Fallback>
                <p:oleObj name="Equation" r:id="rId25" imgW="596880" imgH="9270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4405313"/>
                        <a:ext cx="596900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3" name="Object 25"/>
          <p:cNvGraphicFramePr>
            <a:graphicFrameLocks noChangeAspect="1"/>
          </p:cNvGraphicFramePr>
          <p:nvPr/>
        </p:nvGraphicFramePr>
        <p:xfrm>
          <a:off x="5183188" y="4392613"/>
          <a:ext cx="10652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Equation" r:id="rId27" imgW="1066680" imgH="927000" progId="Equation.3">
                  <p:embed/>
                </p:oleObj>
              </mc:Choice>
              <mc:Fallback>
                <p:oleObj name="Equation" r:id="rId27" imgW="1066680" imgH="9270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3188" y="4392613"/>
                        <a:ext cx="1065212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762000" y="5334000"/>
            <a:ext cx="6781800" cy="963613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841375" y="5529263"/>
            <a:ext cx="1339850" cy="519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注意</a:t>
            </a:r>
            <a:r>
              <a:rPr lang="en-US" altLang="zh-CN" sz="2800">
                <a:ea typeface="楷体_GB2312" pitchFamily="49" charset="-122"/>
              </a:rPr>
              <a:t>:</a:t>
            </a:r>
          </a:p>
        </p:txBody>
      </p:sp>
      <p:graphicFrame>
        <p:nvGraphicFramePr>
          <p:cNvPr id="12316" name="Object 28"/>
          <p:cNvGraphicFramePr>
            <a:graphicFrameLocks noChangeAspect="1"/>
          </p:cNvGraphicFramePr>
          <p:nvPr/>
        </p:nvGraphicFramePr>
        <p:xfrm>
          <a:off x="2160588" y="5532438"/>
          <a:ext cx="1079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公式" r:id="rId29" imgW="431640" imgH="228600" progId="Equation.3">
                  <p:embed/>
                </p:oleObj>
              </mc:Choice>
              <mc:Fallback>
                <p:oleObj name="公式" r:id="rId29" imgW="431640" imgH="2286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588" y="5532438"/>
                        <a:ext cx="1079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7" name="Object 29"/>
          <p:cNvGraphicFramePr>
            <a:graphicFrameLocks noChangeAspect="1"/>
          </p:cNvGraphicFramePr>
          <p:nvPr/>
        </p:nvGraphicFramePr>
        <p:xfrm>
          <a:off x="3303588" y="5456238"/>
          <a:ext cx="206375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Equation" r:id="rId31" imgW="825480" imgH="304560" progId="Equation.3">
                  <p:embed/>
                </p:oleObj>
              </mc:Choice>
              <mc:Fallback>
                <p:oleObj name="Equation" r:id="rId31" imgW="825480" imgH="30456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3588" y="5456238"/>
                        <a:ext cx="2063750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8" name="Object 30"/>
          <p:cNvGraphicFramePr>
            <a:graphicFrameLocks noChangeAspect="1"/>
          </p:cNvGraphicFramePr>
          <p:nvPr/>
        </p:nvGraphicFramePr>
        <p:xfrm>
          <a:off x="5865813" y="5410200"/>
          <a:ext cx="110490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name="Equation" r:id="rId33" imgW="1104840" imgH="939600" progId="Equation.3">
                  <p:embed/>
                </p:oleObj>
              </mc:Choice>
              <mc:Fallback>
                <p:oleObj name="Equation" r:id="rId33" imgW="1104840" imgH="9396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5813" y="5410200"/>
                        <a:ext cx="1104900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9" name="Object 31"/>
          <p:cNvGraphicFramePr>
            <a:graphicFrameLocks noChangeAspect="1"/>
          </p:cNvGraphicFramePr>
          <p:nvPr/>
        </p:nvGraphicFramePr>
        <p:xfrm>
          <a:off x="5334000" y="5688013"/>
          <a:ext cx="44608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name="公式" r:id="rId35" imgW="139680" imgH="139680" progId="Equation.3">
                  <p:embed/>
                </p:oleObj>
              </mc:Choice>
              <mc:Fallback>
                <p:oleObj name="公式" r:id="rId35" imgW="139680" imgH="1396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688013"/>
                        <a:ext cx="446088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1" name="Text Box 33"/>
          <p:cNvSpPr txBox="1">
            <a:spLocks noChangeArrowheads="1"/>
          </p:cNvSpPr>
          <p:nvPr/>
        </p:nvSpPr>
        <p:spPr bwMode="auto">
          <a:xfrm>
            <a:off x="5410200" y="3200400"/>
            <a:ext cx="35036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ea typeface="楷体_GB2312" pitchFamily="49" charset="-122"/>
              </a:rPr>
              <a:t>就称函数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在</a:t>
            </a:r>
            <a:r>
              <a:rPr lang="zh-CN" altLang="en-US" sz="2800">
                <a:ea typeface="楷体_GB2312" pitchFamily="49" charset="-122"/>
              </a:rPr>
              <a:t> </a:t>
            </a:r>
            <a:r>
              <a:rPr lang="en-US" altLang="zh-CN" sz="2800" i="1">
                <a:solidFill>
                  <a:schemeClr val="tx2"/>
                </a:solidFill>
                <a:ea typeface="楷体_GB2312" pitchFamily="49" charset="-122"/>
              </a:rPr>
              <a:t>I 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内可导</a:t>
            </a: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</a:rPr>
              <a:t>. </a:t>
            </a:r>
          </a:p>
        </p:txBody>
      </p:sp>
      <p:sp>
        <p:nvSpPr>
          <p:cNvPr id="12322" name="Text Box 34"/>
          <p:cNvSpPr txBox="1">
            <a:spLocks noChangeArrowheads="1"/>
          </p:cNvSpPr>
          <p:nvPr/>
        </p:nvSpPr>
        <p:spPr bwMode="auto">
          <a:xfrm>
            <a:off x="4953000" y="2400300"/>
            <a:ext cx="2851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的导数为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无穷大 </a:t>
            </a:r>
            <a:r>
              <a:rPr lang="en-US" altLang="zh-CN" sz="2800">
                <a:ea typeface="楷体_GB2312" pitchFamily="49" charset="-122"/>
              </a:rPr>
              <a:t>.</a:t>
            </a:r>
          </a:p>
        </p:txBody>
      </p:sp>
      <p:sp>
        <p:nvSpPr>
          <p:cNvPr id="5153" name="Text Box 56"/>
          <p:cNvSpPr txBox="1">
            <a:spLocks noChangeArrowheads="1"/>
          </p:cNvSpPr>
          <p:nvPr/>
        </p:nvSpPr>
        <p:spPr bwMode="auto">
          <a:xfrm>
            <a:off x="228600" y="242888"/>
            <a:ext cx="1250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ea typeface="楷体_GB2312" pitchFamily="49" charset="-122"/>
              </a:rPr>
              <a:t>若极限</a:t>
            </a:r>
          </a:p>
        </p:txBody>
      </p:sp>
      <p:graphicFrame>
        <p:nvGraphicFramePr>
          <p:cNvPr id="5136" name="Object 58"/>
          <p:cNvGraphicFramePr>
            <a:graphicFrameLocks noChangeAspect="1"/>
          </p:cNvGraphicFramePr>
          <p:nvPr/>
        </p:nvGraphicFramePr>
        <p:xfrm>
          <a:off x="928688" y="857250"/>
          <a:ext cx="85725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Equation" r:id="rId37" imgW="266400" imgH="291960" progId="Equation.DSMT4">
                  <p:embed/>
                </p:oleObj>
              </mc:Choice>
              <mc:Fallback>
                <p:oleObj name="Equation" r:id="rId37" imgW="266400" imgH="29196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857250"/>
                        <a:ext cx="85725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1" grpId="0" autoUpdateAnimBg="0"/>
      <p:bldP spid="12303" grpId="0" build="p" autoUpdateAnimBg="0"/>
      <p:bldP spid="12305" grpId="0" build="p" autoUpdateAnimBg="0" advAuto="0"/>
      <p:bldP spid="12307" grpId="0" autoUpdateAnimBg="0"/>
      <p:bldP spid="12308" grpId="0" autoUpdateAnimBg="0"/>
      <p:bldP spid="12309" grpId="0" autoUpdateAnimBg="0"/>
      <p:bldP spid="12314" grpId="0" animBg="1"/>
      <p:bldP spid="12315" grpId="0" animBg="1" autoUpdateAnimBg="0"/>
      <p:bldP spid="12321" grpId="0" build="p" autoUpdateAnimBg="0"/>
      <p:bldP spid="12322" grpId="0" build="p" autoUpdateAnimBg="0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828800" y="2078038"/>
            <a:ext cx="1600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 sz="2800">
              <a:ea typeface="楷体_GB2312" pitchFamily="49" charset="-122"/>
            </a:endParaRPr>
          </a:p>
        </p:txBody>
      </p:sp>
      <p:sp>
        <p:nvSpPr>
          <p:cNvPr id="6167" name="Rectangle 3"/>
          <p:cNvSpPr>
            <a:spLocks noGrp="1" noChangeArrowheads="1"/>
          </p:cNvSpPr>
          <p:nvPr>
            <p:ph type="title"/>
          </p:nvPr>
        </p:nvSpPr>
        <p:spPr>
          <a:xfrm>
            <a:off x="455613" y="401638"/>
            <a:ext cx="24384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1. </a:t>
            </a:r>
            <a:r>
              <a:rPr lang="zh-CN" altLang="en-US" sz="2800" smtClean="0">
                <a:ea typeface="楷体_GB2312" pitchFamily="49" charset="-122"/>
              </a:rPr>
              <a:t>求函数</a:t>
            </a:r>
            <a:endParaRPr lang="zh-CN" altLang="en-US" sz="2800" b="1" smtClean="0">
              <a:ea typeface="楷体_GB2312" pitchFamily="49" charset="-122"/>
            </a:endParaRP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2392363" y="550863"/>
          <a:ext cx="1371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Equation" r:id="rId3" imgW="1371600" imgH="406080" progId="Equation.3">
                  <p:embed/>
                </p:oleObj>
              </mc:Choice>
              <mc:Fallback>
                <p:oleObj name="Equation" r:id="rId3" imgW="137160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63" y="550863"/>
                        <a:ext cx="1371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8" name="Text Box 5"/>
          <p:cNvSpPr txBox="1">
            <a:spLocks noChangeArrowheads="1"/>
          </p:cNvSpPr>
          <p:nvPr/>
        </p:nvSpPr>
        <p:spPr bwMode="auto">
          <a:xfrm>
            <a:off x="3810000" y="457200"/>
            <a:ext cx="4841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ea typeface="楷体_GB2312" pitchFamily="49" charset="-122"/>
              </a:rPr>
              <a:t>(</a:t>
            </a:r>
            <a:r>
              <a:rPr lang="en-US" altLang="zh-CN" sz="2800" i="1">
                <a:ea typeface="楷体_GB2312" pitchFamily="49" charset="-122"/>
              </a:rPr>
              <a:t>C</a:t>
            </a: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ea typeface="楷体_GB2312" pitchFamily="49" charset="-122"/>
              </a:rPr>
              <a:t>为常数</a:t>
            </a:r>
            <a:r>
              <a:rPr lang="en-US" altLang="zh-CN" sz="2800">
                <a:ea typeface="楷体_GB2312" pitchFamily="49" charset="-122"/>
              </a:rPr>
              <a:t>) </a:t>
            </a:r>
            <a:r>
              <a:rPr lang="zh-CN" altLang="en-US" sz="2800">
                <a:ea typeface="楷体_GB2312" pitchFamily="49" charset="-122"/>
              </a:rPr>
              <a:t>的导数</a:t>
            </a:r>
            <a:r>
              <a:rPr lang="en-US" altLang="zh-CN" sz="2800">
                <a:ea typeface="楷体_GB2312" pitchFamily="49" charset="-122"/>
              </a:rPr>
              <a:t>. </a:t>
            </a:r>
            <a:endParaRPr lang="en-US" altLang="zh-CN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455613" y="115887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:</a:t>
            </a:r>
          </a:p>
        </p:txBody>
      </p:sp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1295400" y="12192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Equation" r:id="rId5" imgW="330120" imgH="419040" progId="Equation.3">
                  <p:embed/>
                </p:oleObj>
              </mc:Choice>
              <mc:Fallback>
                <p:oleObj name="Equation" r:id="rId5" imgW="330120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219200"/>
                        <a:ext cx="330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5257800" y="1054100"/>
          <a:ext cx="1917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Equation" r:id="rId7" imgW="1917360" imgH="927000" progId="Equation.3">
                  <p:embed/>
                </p:oleObj>
              </mc:Choice>
              <mc:Fallback>
                <p:oleObj name="Equation" r:id="rId7" imgW="1917360" imgH="927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054100"/>
                        <a:ext cx="19177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7277100" y="130175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Equation" r:id="rId9" imgW="495000" imgH="317160" progId="Equation.3">
                  <p:embed/>
                </p:oleObj>
              </mc:Choice>
              <mc:Fallback>
                <p:oleObj name="Equation" r:id="rId9" imgW="495000" imgH="3171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7100" y="1301750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1143000" y="21336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即</a:t>
            </a:r>
          </a:p>
        </p:txBody>
      </p:sp>
      <p:graphicFrame>
        <p:nvGraphicFramePr>
          <p:cNvPr id="13323" name="Object 11"/>
          <p:cNvGraphicFramePr>
            <a:graphicFrameLocks noChangeAspect="1"/>
          </p:cNvGraphicFramePr>
          <p:nvPr/>
        </p:nvGraphicFramePr>
        <p:xfrm>
          <a:off x="1981200" y="2209800"/>
          <a:ext cx="11906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Equation" r:id="rId11" imgW="1193760" imgH="406080" progId="Equation.3">
                  <p:embed/>
                </p:oleObj>
              </mc:Choice>
              <mc:Fallback>
                <p:oleObj name="Equation" r:id="rId11" imgW="1193760" imgH="406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09800"/>
                        <a:ext cx="11906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455613" y="3006725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2.</a:t>
            </a: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ea typeface="楷体_GB2312" pitchFamily="49" charset="-122"/>
              </a:rPr>
              <a:t>求函数</a:t>
            </a:r>
          </a:p>
        </p:txBody>
      </p:sp>
      <p:graphicFrame>
        <p:nvGraphicFramePr>
          <p:cNvPr id="13325" name="Object 13"/>
          <p:cNvGraphicFramePr>
            <a:graphicFrameLocks noChangeAspect="1"/>
          </p:cNvGraphicFramePr>
          <p:nvPr/>
        </p:nvGraphicFramePr>
        <p:xfrm>
          <a:off x="2343150" y="2971800"/>
          <a:ext cx="2857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Equation" r:id="rId13" imgW="2857320" imgH="507960" progId="Equation.3">
                  <p:embed/>
                </p:oleObj>
              </mc:Choice>
              <mc:Fallback>
                <p:oleObj name="Equation" r:id="rId13" imgW="2857320" imgH="5079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0" y="2971800"/>
                        <a:ext cx="2857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8" name="Object 16"/>
          <p:cNvGraphicFramePr>
            <a:graphicFrameLocks noChangeAspect="1"/>
          </p:cNvGraphicFramePr>
          <p:nvPr/>
        </p:nvGraphicFramePr>
        <p:xfrm>
          <a:off x="5257800" y="3043238"/>
          <a:ext cx="2792413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Equation" r:id="rId15" imgW="2768400" imgH="457200" progId="Equation.3">
                  <p:embed/>
                </p:oleObj>
              </mc:Choice>
              <mc:Fallback>
                <p:oleObj name="Equation" r:id="rId15" imgW="276840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043238"/>
                        <a:ext cx="2792413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457200" y="38100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:</a:t>
            </a:r>
          </a:p>
        </p:txBody>
      </p:sp>
      <p:graphicFrame>
        <p:nvGraphicFramePr>
          <p:cNvPr id="13331" name="Object 19"/>
          <p:cNvGraphicFramePr>
            <a:graphicFrameLocks noChangeAspect="1"/>
          </p:cNvGraphicFramePr>
          <p:nvPr/>
        </p:nvGraphicFramePr>
        <p:xfrm>
          <a:off x="3048000" y="3733800"/>
          <a:ext cx="1752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Equation" r:id="rId17" imgW="1752480" imgH="825480" progId="Equation.3">
                  <p:embed/>
                </p:oleObj>
              </mc:Choice>
              <mc:Fallback>
                <p:oleObj name="Equation" r:id="rId17" imgW="1752480" imgH="8254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733800"/>
                        <a:ext cx="17526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2" name="Object 20"/>
          <p:cNvGraphicFramePr>
            <a:graphicFrameLocks noChangeAspect="1"/>
          </p:cNvGraphicFramePr>
          <p:nvPr/>
        </p:nvGraphicFramePr>
        <p:xfrm>
          <a:off x="2133600" y="3911600"/>
          <a:ext cx="889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Equation" r:id="rId19" imgW="888840" imgH="660240" progId="Equation.3">
                  <p:embed/>
                </p:oleObj>
              </mc:Choice>
              <mc:Fallback>
                <p:oleObj name="Equation" r:id="rId19" imgW="888840" imgH="6602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911600"/>
                        <a:ext cx="8890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3" name="Object 21"/>
          <p:cNvGraphicFramePr>
            <a:graphicFrameLocks noChangeAspect="1"/>
          </p:cNvGraphicFramePr>
          <p:nvPr/>
        </p:nvGraphicFramePr>
        <p:xfrm>
          <a:off x="1250950" y="3900488"/>
          <a:ext cx="838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Equation" r:id="rId21" imgW="838080" imgH="419040" progId="Equation.3">
                  <p:embed/>
                </p:oleObj>
              </mc:Choice>
              <mc:Fallback>
                <p:oleObj name="Equation" r:id="rId21" imgW="838080" imgH="4190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3900488"/>
                        <a:ext cx="838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4" name="Object 22"/>
          <p:cNvGraphicFramePr>
            <a:graphicFrameLocks noChangeAspect="1"/>
          </p:cNvGraphicFramePr>
          <p:nvPr/>
        </p:nvGraphicFramePr>
        <p:xfrm>
          <a:off x="4953000" y="3657600"/>
          <a:ext cx="1879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Equation" r:id="rId23" imgW="1879560" imgH="965160" progId="Equation.3">
                  <p:embed/>
                </p:oleObj>
              </mc:Choice>
              <mc:Fallback>
                <p:oleObj name="Equation" r:id="rId23" imgW="1879560" imgH="9651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657600"/>
                        <a:ext cx="1879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5" name="Object 23"/>
          <p:cNvGraphicFramePr>
            <a:graphicFrameLocks noChangeAspect="1"/>
          </p:cNvGraphicFramePr>
          <p:nvPr/>
        </p:nvGraphicFramePr>
        <p:xfrm>
          <a:off x="2133600" y="4876800"/>
          <a:ext cx="1016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Equation" r:id="rId25" imgW="1015920" imgH="660240" progId="Equation.3">
                  <p:embed/>
                </p:oleObj>
              </mc:Choice>
              <mc:Fallback>
                <p:oleObj name="Equation" r:id="rId25" imgW="1015920" imgH="6602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876800"/>
                        <a:ext cx="10160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6" name="Object 24"/>
          <p:cNvGraphicFramePr>
            <a:graphicFrameLocks noChangeAspect="1"/>
          </p:cNvGraphicFramePr>
          <p:nvPr/>
        </p:nvGraphicFramePr>
        <p:xfrm>
          <a:off x="3187700" y="4800600"/>
          <a:ext cx="622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" name="Equation" r:id="rId27" imgW="622080" imgH="431640" progId="Equation.3">
                  <p:embed/>
                </p:oleObj>
              </mc:Choice>
              <mc:Fallback>
                <p:oleObj name="Equation" r:id="rId27" imgW="622080" imgH="4316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700" y="4800600"/>
                        <a:ext cx="622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7" name="Object 25"/>
          <p:cNvGraphicFramePr>
            <a:graphicFrameLocks noChangeAspect="1"/>
          </p:cNvGraphicFramePr>
          <p:nvPr/>
        </p:nvGraphicFramePr>
        <p:xfrm>
          <a:off x="3752850" y="4806950"/>
          <a:ext cx="1181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name="Equation" r:id="rId29" imgW="1180800" imgH="507960" progId="Equation.3">
                  <p:embed/>
                </p:oleObj>
              </mc:Choice>
              <mc:Fallback>
                <p:oleObj name="Equation" r:id="rId29" imgW="1180800" imgH="5079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2850" y="4806950"/>
                        <a:ext cx="1181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8" name="Object 26"/>
          <p:cNvGraphicFramePr>
            <a:graphicFrameLocks noChangeAspect="1"/>
          </p:cNvGraphicFramePr>
          <p:nvPr/>
        </p:nvGraphicFramePr>
        <p:xfrm>
          <a:off x="5029200" y="4800600"/>
          <a:ext cx="1295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Equation" r:id="rId31" imgW="1295280" imgH="431640" progId="Equation.3">
                  <p:embed/>
                </p:oleObj>
              </mc:Choice>
              <mc:Fallback>
                <p:oleObj name="Equation" r:id="rId31" imgW="1295280" imgH="4316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800600"/>
                        <a:ext cx="1295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9" name="Object 27"/>
          <p:cNvGraphicFramePr>
            <a:graphicFrameLocks noChangeAspect="1"/>
          </p:cNvGraphicFramePr>
          <p:nvPr/>
        </p:nvGraphicFramePr>
        <p:xfrm>
          <a:off x="6388100" y="4992688"/>
          <a:ext cx="622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Equation" r:id="rId33" imgW="622080" imgH="241200" progId="Equation.3">
                  <p:embed/>
                </p:oleObj>
              </mc:Choice>
              <mc:Fallback>
                <p:oleObj name="Equation" r:id="rId33" imgW="622080" imgH="2412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8100" y="4992688"/>
                        <a:ext cx="622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0" name="Object 28"/>
          <p:cNvGraphicFramePr>
            <a:graphicFrameLocks noChangeAspect="1"/>
          </p:cNvGraphicFramePr>
          <p:nvPr/>
        </p:nvGraphicFramePr>
        <p:xfrm>
          <a:off x="7162800" y="4813300"/>
          <a:ext cx="1066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Equation" r:id="rId35" imgW="1066680" imgH="507960" progId="Equation.3">
                  <p:embed/>
                </p:oleObj>
              </mc:Choice>
              <mc:Fallback>
                <p:oleObj name="Equation" r:id="rId35" imgW="1066680" imgH="5079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813300"/>
                        <a:ext cx="1066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1" name="Object 29"/>
          <p:cNvGraphicFramePr>
            <a:graphicFrameLocks noChangeAspect="1"/>
          </p:cNvGraphicFramePr>
          <p:nvPr/>
        </p:nvGraphicFramePr>
        <p:xfrm>
          <a:off x="2133600" y="5715000"/>
          <a:ext cx="1155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Equation" r:id="rId37" imgW="1155600" imgH="507960" progId="Equation.3">
                  <p:embed/>
                </p:oleObj>
              </mc:Choice>
              <mc:Fallback>
                <p:oleObj name="Equation" r:id="rId37" imgW="1155600" imgH="50796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715000"/>
                        <a:ext cx="1155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2" name="Object 30"/>
          <p:cNvGraphicFramePr>
            <a:graphicFrameLocks noChangeAspect="1"/>
          </p:cNvGraphicFramePr>
          <p:nvPr/>
        </p:nvGraphicFramePr>
        <p:xfrm>
          <a:off x="2705100" y="1066800"/>
          <a:ext cx="25019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Equation" r:id="rId39" imgW="2552400" imgH="927000" progId="Equation.3">
                  <p:embed/>
                </p:oleObj>
              </mc:Choice>
              <mc:Fallback>
                <p:oleObj name="Equation" r:id="rId39" imgW="2552400" imgH="9270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1066800"/>
                        <a:ext cx="250190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3" name="Object 31"/>
          <p:cNvGraphicFramePr>
            <a:graphicFrameLocks noChangeAspect="1"/>
          </p:cNvGraphicFramePr>
          <p:nvPr/>
        </p:nvGraphicFramePr>
        <p:xfrm>
          <a:off x="1665288" y="1219200"/>
          <a:ext cx="1016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Equation" r:id="rId41" imgW="1015920" imgH="660240" progId="Equation.3">
                  <p:embed/>
                </p:oleObj>
              </mc:Choice>
              <mc:Fallback>
                <p:oleObj name="Equation" r:id="rId41" imgW="1015920" imgH="66024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1219200"/>
                        <a:ext cx="10160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nimBg="1" autoUpdateAnimBg="0"/>
      <p:bldP spid="13318" grpId="0" autoUpdateAnimBg="0"/>
      <p:bldP spid="13322" grpId="0" autoUpdateAnimBg="0"/>
      <p:bldP spid="13324" grpId="0" autoUpdateAnimBg="0"/>
      <p:bldP spid="1333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12954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说明：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533400" y="8636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对一般幂函数</a:t>
            </a:r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2819400" y="876300"/>
          <a:ext cx="11096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公式" r:id="rId3" imgW="444240" imgH="228600" progId="Equation.3">
                  <p:embed/>
                </p:oleObj>
              </mc:Choice>
              <mc:Fallback>
                <p:oleObj name="公式" r:id="rId3" imgW="44424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876300"/>
                        <a:ext cx="110966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962400" y="873125"/>
            <a:ext cx="2514600" cy="530225"/>
            <a:chOff x="2544" y="576"/>
            <a:chExt cx="1584" cy="334"/>
          </a:xfrm>
        </p:grpSpPr>
        <p:sp>
          <p:nvSpPr>
            <p:cNvPr id="7189" name="Text Box 6"/>
            <p:cNvSpPr txBox="1">
              <a:spLocks noChangeArrowheads="1"/>
            </p:cNvSpPr>
            <p:nvPr/>
          </p:nvSpPr>
          <p:spPr bwMode="auto">
            <a:xfrm>
              <a:off x="2544" y="576"/>
              <a:ext cx="15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ea typeface="楷体_GB2312" pitchFamily="49" charset="-122"/>
                </a:rPr>
                <a:t>(     </a:t>
              </a:r>
              <a:r>
                <a:rPr lang="zh-CN" altLang="en-US" sz="2800">
                  <a:ea typeface="楷体_GB2312" pitchFamily="49" charset="-122"/>
                </a:rPr>
                <a:t>为常数</a:t>
              </a:r>
              <a:r>
                <a:rPr lang="en-US" altLang="zh-CN" sz="2800">
                  <a:ea typeface="楷体_GB2312" pitchFamily="49" charset="-122"/>
                </a:rPr>
                <a:t>)  </a:t>
              </a:r>
            </a:p>
          </p:txBody>
        </p:sp>
        <p:graphicFrame>
          <p:nvGraphicFramePr>
            <p:cNvPr id="7183" name="Object 7"/>
            <p:cNvGraphicFramePr>
              <a:graphicFrameLocks noChangeAspect="1"/>
            </p:cNvGraphicFramePr>
            <p:nvPr/>
          </p:nvGraphicFramePr>
          <p:xfrm>
            <a:off x="2728" y="650"/>
            <a:ext cx="240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1" name="公式" r:id="rId5" imgW="152280" imgH="164880" progId="Equation.3">
                    <p:embed/>
                  </p:oleObj>
                </mc:Choice>
                <mc:Fallback>
                  <p:oleObj name="公式" r:id="rId5" imgW="152280" imgH="16488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8" y="650"/>
                          <a:ext cx="240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064" name="Object 8"/>
          <p:cNvGraphicFramePr>
            <a:graphicFrameLocks noChangeAspect="1"/>
          </p:cNvGraphicFramePr>
          <p:nvPr/>
        </p:nvGraphicFramePr>
        <p:xfrm>
          <a:off x="1728788" y="1644650"/>
          <a:ext cx="21256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公式" r:id="rId7" imgW="850680" imgH="228600" progId="Equation.3">
                  <p:embed/>
                </p:oleObj>
              </mc:Choice>
              <mc:Fallback>
                <p:oleObj name="公式" r:id="rId7" imgW="85068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788" y="1644650"/>
                        <a:ext cx="212566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533400" y="268763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例如，</a:t>
            </a:r>
          </a:p>
        </p:txBody>
      </p:sp>
      <p:graphicFrame>
        <p:nvGraphicFramePr>
          <p:cNvPr id="45066" name="Object 10"/>
          <p:cNvGraphicFramePr>
            <a:graphicFrameLocks noChangeAspect="1"/>
          </p:cNvGraphicFramePr>
          <p:nvPr/>
        </p:nvGraphicFramePr>
        <p:xfrm>
          <a:off x="1798638" y="2755900"/>
          <a:ext cx="825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Equation" r:id="rId9" imgW="825480" imgH="444240" progId="Equation.3">
                  <p:embed/>
                </p:oleObj>
              </mc:Choice>
              <mc:Fallback>
                <p:oleObj name="Equation" r:id="rId9" imgW="825480" imgH="444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638" y="2755900"/>
                        <a:ext cx="825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7" name="Object 11"/>
          <p:cNvGraphicFramePr>
            <a:graphicFrameLocks noChangeAspect="1"/>
          </p:cNvGraphicFramePr>
          <p:nvPr/>
        </p:nvGraphicFramePr>
        <p:xfrm>
          <a:off x="2692400" y="2616200"/>
          <a:ext cx="965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Equation" r:id="rId11" imgW="965160" imgH="583920" progId="Equation.3">
                  <p:embed/>
                </p:oleObj>
              </mc:Choice>
              <mc:Fallback>
                <p:oleObj name="Equation" r:id="rId11" imgW="965160" imgH="5839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2616200"/>
                        <a:ext cx="965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8" name="Object 12"/>
          <p:cNvGraphicFramePr>
            <a:graphicFrameLocks noChangeAspect="1"/>
          </p:cNvGraphicFramePr>
          <p:nvPr/>
        </p:nvGraphicFramePr>
        <p:xfrm>
          <a:off x="3733800" y="2590800"/>
          <a:ext cx="94932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Equation" r:id="rId13" imgW="952200" imgH="609480" progId="Equation.3">
                  <p:embed/>
                </p:oleObj>
              </mc:Choice>
              <mc:Fallback>
                <p:oleObj name="Equation" r:id="rId13" imgW="952200" imgH="609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590800"/>
                        <a:ext cx="949325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9" name="Object 13"/>
          <p:cNvGraphicFramePr>
            <a:graphicFrameLocks noChangeAspect="1"/>
          </p:cNvGraphicFramePr>
          <p:nvPr/>
        </p:nvGraphicFramePr>
        <p:xfrm>
          <a:off x="4749800" y="2514600"/>
          <a:ext cx="965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Equation" r:id="rId15" imgW="965160" imgH="838080" progId="Equation.3">
                  <p:embed/>
                </p:oleObj>
              </mc:Choice>
              <mc:Fallback>
                <p:oleObj name="Equation" r:id="rId15" imgW="965160" imgH="8380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800" y="2514600"/>
                        <a:ext cx="965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0" name="Object 14"/>
          <p:cNvGraphicFramePr>
            <a:graphicFrameLocks noChangeAspect="1"/>
          </p:cNvGraphicFramePr>
          <p:nvPr/>
        </p:nvGraphicFramePr>
        <p:xfrm>
          <a:off x="1798638" y="3517900"/>
          <a:ext cx="736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Equation" r:id="rId17" imgW="736560" imgH="825480" progId="Equation.3">
                  <p:embed/>
                </p:oleObj>
              </mc:Choice>
              <mc:Fallback>
                <p:oleObj name="Equation" r:id="rId17" imgW="736560" imgH="825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638" y="3517900"/>
                        <a:ext cx="7366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1" name="Object 15"/>
          <p:cNvGraphicFramePr>
            <a:graphicFrameLocks noChangeAspect="1"/>
          </p:cNvGraphicFramePr>
          <p:nvPr/>
        </p:nvGraphicFramePr>
        <p:xfrm>
          <a:off x="2590800" y="3657600"/>
          <a:ext cx="1066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Equation" r:id="rId19" imgW="1066680" imgH="482400" progId="Equation.3">
                  <p:embed/>
                </p:oleObj>
              </mc:Choice>
              <mc:Fallback>
                <p:oleObj name="Equation" r:id="rId19" imgW="1066680" imgH="4824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657600"/>
                        <a:ext cx="1066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2" name="Object 16"/>
          <p:cNvGraphicFramePr>
            <a:graphicFrameLocks noChangeAspect="1"/>
          </p:cNvGraphicFramePr>
          <p:nvPr/>
        </p:nvGraphicFramePr>
        <p:xfrm>
          <a:off x="3746500" y="3657600"/>
          <a:ext cx="1130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Equation" r:id="rId21" imgW="1130040" imgH="406080" progId="Equation.3">
                  <p:embed/>
                </p:oleObj>
              </mc:Choice>
              <mc:Fallback>
                <p:oleObj name="Equation" r:id="rId21" imgW="1130040" imgH="4060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0" y="3657600"/>
                        <a:ext cx="1130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3" name="Object 17"/>
          <p:cNvGraphicFramePr>
            <a:graphicFrameLocks noChangeAspect="1"/>
          </p:cNvGraphicFramePr>
          <p:nvPr/>
        </p:nvGraphicFramePr>
        <p:xfrm>
          <a:off x="4953000" y="3505200"/>
          <a:ext cx="711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Equation" r:id="rId23" imgW="711000" imgH="838080" progId="Equation.3">
                  <p:embed/>
                </p:oleObj>
              </mc:Choice>
              <mc:Fallback>
                <p:oleObj name="Equation" r:id="rId23" imgW="711000" imgH="8380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505200"/>
                        <a:ext cx="711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4" name="Object 18"/>
          <p:cNvGraphicFramePr>
            <a:graphicFrameLocks noChangeAspect="1"/>
          </p:cNvGraphicFramePr>
          <p:nvPr/>
        </p:nvGraphicFramePr>
        <p:xfrm>
          <a:off x="1798638" y="4749800"/>
          <a:ext cx="1257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Equation" r:id="rId25" imgW="1257120" imgH="863280" progId="Equation.3">
                  <p:embed/>
                </p:oleObj>
              </mc:Choice>
              <mc:Fallback>
                <p:oleObj name="Equation" r:id="rId25" imgW="1257120" imgH="8632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638" y="4749800"/>
                        <a:ext cx="12573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5" name="Object 19"/>
          <p:cNvGraphicFramePr>
            <a:graphicFrameLocks noChangeAspect="1"/>
          </p:cNvGraphicFramePr>
          <p:nvPr/>
        </p:nvGraphicFramePr>
        <p:xfrm>
          <a:off x="3086100" y="4673600"/>
          <a:ext cx="11811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Equation" r:id="rId27" imgW="1180800" imgH="736560" progId="Equation.3">
                  <p:embed/>
                </p:oleObj>
              </mc:Choice>
              <mc:Fallback>
                <p:oleObj name="Equation" r:id="rId27" imgW="1180800" imgH="7365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4673600"/>
                        <a:ext cx="11811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6" name="Object 20"/>
          <p:cNvGraphicFramePr>
            <a:graphicFrameLocks noChangeAspect="1"/>
          </p:cNvGraphicFramePr>
          <p:nvPr/>
        </p:nvGraphicFramePr>
        <p:xfrm>
          <a:off x="4330700" y="4648200"/>
          <a:ext cx="1308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Equation" r:id="rId29" imgW="1307880" imgH="927000" progId="Equation.3">
                  <p:embed/>
                </p:oleObj>
              </mc:Choice>
              <mc:Fallback>
                <p:oleObj name="Equation" r:id="rId29" imgW="1307880" imgH="9270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700" y="4648200"/>
                        <a:ext cx="1308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8" name="Rectangle 22"/>
          <p:cNvSpPr>
            <a:spLocks noChangeArrowheads="1"/>
          </p:cNvSpPr>
          <p:nvPr/>
        </p:nvSpPr>
        <p:spPr bwMode="auto">
          <a:xfrm>
            <a:off x="1600200" y="1600200"/>
            <a:ext cx="2362200" cy="685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5" grpId="0" autoUpdateAnimBg="0"/>
      <p:bldP spid="45078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893</TotalTime>
  <Words>799</Words>
  <Application>Microsoft Office PowerPoint</Application>
  <PresentationFormat>全屏显示(4:3)</PresentationFormat>
  <Paragraphs>205</Paragraphs>
  <Slides>21</Slides>
  <Notes>1</Notes>
  <HiddenSlides>0</HiddenSlides>
  <MMClips>0</MMClips>
  <ScaleCrop>false</ScaleCrop>
  <HeadingPairs>
    <vt:vector size="10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21</vt:i4>
      </vt:variant>
      <vt:variant>
        <vt:lpstr>自定义放映</vt:lpstr>
      </vt:variant>
      <vt:variant>
        <vt:i4>2</vt:i4>
      </vt:variant>
    </vt:vector>
  </HeadingPairs>
  <TitlesOfParts>
    <vt:vector size="35" baseType="lpstr">
      <vt:lpstr>Times New Roman</vt:lpstr>
      <vt:lpstr>宋体</vt:lpstr>
      <vt:lpstr>Arial</vt:lpstr>
      <vt:lpstr>Calibri</vt:lpstr>
      <vt:lpstr>楷体_GB2312</vt:lpstr>
      <vt:lpstr>华文行楷</vt:lpstr>
      <vt:lpstr>仿宋_GB2312</vt:lpstr>
      <vt:lpstr>Office 主题</vt:lpstr>
      <vt:lpstr>Microsoft 公式 3.0</vt:lpstr>
      <vt:lpstr>MathType 6.0 Equation</vt:lpstr>
      <vt:lpstr>Microsoft Equation 3.0</vt:lpstr>
      <vt:lpstr>MathType 5.0 Equation</vt:lpstr>
      <vt:lpstr>.</vt:lpstr>
      <vt:lpstr>第一节</vt:lpstr>
      <vt:lpstr>一、 引例</vt:lpstr>
      <vt:lpstr>2. 曲线的切线斜率</vt:lpstr>
      <vt:lpstr>两个问题的共性:</vt:lpstr>
      <vt:lpstr>二、导数的定义</vt:lpstr>
      <vt:lpstr>PowerPoint 演示文稿</vt:lpstr>
      <vt:lpstr>例1. 求函数</vt:lpstr>
      <vt:lpstr>说明：</vt:lpstr>
      <vt:lpstr>例3.  求函数</vt:lpstr>
      <vt:lpstr>例4.  求函数</vt:lpstr>
      <vt:lpstr>例5. 证明函数</vt:lpstr>
      <vt:lpstr>PowerPoint 演示文稿</vt:lpstr>
      <vt:lpstr>例8.  设</vt:lpstr>
      <vt:lpstr>三、 导数的几何意义</vt:lpstr>
      <vt:lpstr>例9. 问曲线</vt:lpstr>
      <vt:lpstr>四、 函数的可导性与连续性的关系</vt:lpstr>
      <vt:lpstr>五、 单侧导数</vt:lpstr>
      <vt:lpstr>定理2. 函数</vt:lpstr>
      <vt:lpstr>例10.  设</vt:lpstr>
      <vt:lpstr>作业</vt:lpstr>
      <vt:lpstr>牛顿</vt:lpstr>
      <vt:lpstr>莱布尼兹</vt:lpstr>
    </vt:vector>
  </TitlesOfParts>
  <Company>hep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第一节 导数概念</dc:title>
  <dc:creator>Lenovo</dc:creator>
  <cp:lastModifiedBy>Lenovo</cp:lastModifiedBy>
  <cp:revision>59</cp:revision>
  <dcterms:created xsi:type="dcterms:W3CDTF">2002-10-12T06:22:54Z</dcterms:created>
  <dcterms:modified xsi:type="dcterms:W3CDTF">2018-10-10T13:49:51Z</dcterms:modified>
</cp:coreProperties>
</file>