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8"/>
  </p:notesMasterIdLst>
  <p:sldIdLst>
    <p:sldId id="274" r:id="rId2"/>
    <p:sldId id="302" r:id="rId3"/>
    <p:sldId id="303" r:id="rId4"/>
    <p:sldId id="304" r:id="rId5"/>
    <p:sldId id="305" r:id="rId6"/>
    <p:sldId id="277" r:id="rId7"/>
    <p:sldId id="281" r:id="rId8"/>
    <p:sldId id="282" r:id="rId9"/>
    <p:sldId id="285" r:id="rId10"/>
    <p:sldId id="283" r:id="rId11"/>
    <p:sldId id="287" r:id="rId12"/>
    <p:sldId id="286" r:id="rId13"/>
    <p:sldId id="284" r:id="rId14"/>
    <p:sldId id="289" r:id="rId15"/>
    <p:sldId id="290" r:id="rId16"/>
    <p:sldId id="291" r:id="rId17"/>
    <p:sldId id="292" r:id="rId18"/>
    <p:sldId id="294" r:id="rId19"/>
    <p:sldId id="295" r:id="rId20"/>
    <p:sldId id="293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AD"/>
    <a:srgbClr val="5FC3E7"/>
    <a:srgbClr val="DEDEDE"/>
    <a:srgbClr val="E5E5E5"/>
    <a:srgbClr val="C2C8C4"/>
    <a:srgbClr val="E65179"/>
    <a:srgbClr val="C97D31"/>
    <a:srgbClr val="F0F0DC"/>
    <a:srgbClr val="0A323C"/>
    <a:srgbClr val="5A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5720" autoAdjust="0"/>
  </p:normalViewPr>
  <p:slideViewPr>
    <p:cSldViewPr>
      <p:cViewPr varScale="1">
        <p:scale>
          <a:sx n="109" d="100"/>
          <a:sy n="109" d="100"/>
        </p:scale>
        <p:origin x="888" y="77"/>
      </p:cViewPr>
      <p:guideLst>
        <p:guide orient="horz" pos="311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8DDF8-1607-4270-8EC7-A087CFF2BF27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4C98-E960-4215-BE42-239E6B67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8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-11875"/>
            <a:ext cx="9132125" cy="2980706"/>
          </a:xfrm>
          <a:custGeom>
            <a:avLst/>
            <a:gdLst>
              <a:gd name="connsiteX0" fmla="*/ 0 w 9132125"/>
              <a:gd name="connsiteY0" fmla="*/ 0 h 2980706"/>
              <a:gd name="connsiteX1" fmla="*/ 6412675 w 9132125"/>
              <a:gd name="connsiteY1" fmla="*/ 2980706 h 2980706"/>
              <a:gd name="connsiteX2" fmla="*/ 9132125 w 9132125"/>
              <a:gd name="connsiteY2" fmla="*/ 0 h 2980706"/>
              <a:gd name="connsiteX3" fmla="*/ 9132125 w 9132125"/>
              <a:gd name="connsiteY3" fmla="*/ 0 h 2980706"/>
              <a:gd name="connsiteX4" fmla="*/ 0 w 9132125"/>
              <a:gd name="connsiteY4" fmla="*/ 0 h 298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125" h="2980706">
                <a:moveTo>
                  <a:pt x="0" y="0"/>
                </a:moveTo>
                <a:lnTo>
                  <a:pt x="6412675" y="2980706"/>
                </a:lnTo>
                <a:lnTo>
                  <a:pt x="9132125" y="0"/>
                </a:lnTo>
                <a:lnTo>
                  <a:pt x="9132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11875" y="-11875"/>
            <a:ext cx="6448301" cy="3313215"/>
          </a:xfrm>
          <a:custGeom>
            <a:avLst/>
            <a:gdLst>
              <a:gd name="connsiteX0" fmla="*/ 6424550 w 6448301"/>
              <a:gd name="connsiteY0" fmla="*/ 2968831 h 3313215"/>
              <a:gd name="connsiteX1" fmla="*/ 6448301 w 6448301"/>
              <a:gd name="connsiteY1" fmla="*/ 3313215 h 3313215"/>
              <a:gd name="connsiteX2" fmla="*/ 0 w 6448301"/>
              <a:gd name="connsiteY2" fmla="*/ 237506 h 3313215"/>
              <a:gd name="connsiteX3" fmla="*/ 0 w 6448301"/>
              <a:gd name="connsiteY3" fmla="*/ 0 h 3313215"/>
              <a:gd name="connsiteX4" fmla="*/ 6424550 w 6448301"/>
              <a:gd name="connsiteY4" fmla="*/ 2968831 h 331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8301" h="3313215">
                <a:moveTo>
                  <a:pt x="6424550" y="2968831"/>
                </a:moveTo>
                <a:lnTo>
                  <a:pt x="6448301" y="3313215"/>
                </a:lnTo>
                <a:lnTo>
                  <a:pt x="0" y="237506"/>
                </a:lnTo>
                <a:lnTo>
                  <a:pt x="0" y="0"/>
                </a:lnTo>
                <a:lnTo>
                  <a:pt x="6424550" y="29688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2675" y="-33277"/>
            <a:ext cx="2743200" cy="3334617"/>
          </a:xfrm>
          <a:custGeom>
            <a:avLst/>
            <a:gdLst>
              <a:gd name="connsiteX0" fmla="*/ 0 w 2743200"/>
              <a:gd name="connsiteY0" fmla="*/ 2945081 h 3325091"/>
              <a:gd name="connsiteX1" fmla="*/ 11876 w 2743200"/>
              <a:gd name="connsiteY1" fmla="*/ 3325091 h 3325091"/>
              <a:gd name="connsiteX2" fmla="*/ 2743200 w 2743200"/>
              <a:gd name="connsiteY2" fmla="*/ 427512 h 3325091"/>
              <a:gd name="connsiteX3" fmla="*/ 2743200 w 2743200"/>
              <a:gd name="connsiteY3" fmla="*/ 0 h 3325091"/>
              <a:gd name="connsiteX4" fmla="*/ 0 w 2743200"/>
              <a:gd name="connsiteY4" fmla="*/ 2945081 h 3325091"/>
              <a:gd name="connsiteX0" fmla="*/ 0 w 2743200"/>
              <a:gd name="connsiteY0" fmla="*/ 2973656 h 3353666"/>
              <a:gd name="connsiteX1" fmla="*/ 11876 w 2743200"/>
              <a:gd name="connsiteY1" fmla="*/ 3353666 h 3353666"/>
              <a:gd name="connsiteX2" fmla="*/ 2743200 w 2743200"/>
              <a:gd name="connsiteY2" fmla="*/ 456087 h 3353666"/>
              <a:gd name="connsiteX3" fmla="*/ 2743200 w 2743200"/>
              <a:gd name="connsiteY3" fmla="*/ 0 h 3353666"/>
              <a:gd name="connsiteX4" fmla="*/ 0 w 2743200"/>
              <a:gd name="connsiteY4" fmla="*/ 2973656 h 3353666"/>
              <a:gd name="connsiteX0" fmla="*/ 0 w 2743200"/>
              <a:gd name="connsiteY0" fmla="*/ 2973656 h 3320329"/>
              <a:gd name="connsiteX1" fmla="*/ 21401 w 2743200"/>
              <a:gd name="connsiteY1" fmla="*/ 3320329 h 3320329"/>
              <a:gd name="connsiteX2" fmla="*/ 2743200 w 2743200"/>
              <a:gd name="connsiteY2" fmla="*/ 456087 h 3320329"/>
              <a:gd name="connsiteX3" fmla="*/ 2743200 w 2743200"/>
              <a:gd name="connsiteY3" fmla="*/ 0 h 3320329"/>
              <a:gd name="connsiteX4" fmla="*/ 0 w 2743200"/>
              <a:gd name="connsiteY4" fmla="*/ 2973656 h 3320329"/>
              <a:gd name="connsiteX0" fmla="*/ 0 w 2743200"/>
              <a:gd name="connsiteY0" fmla="*/ 2973656 h 3334617"/>
              <a:gd name="connsiteX1" fmla="*/ 21401 w 2743200"/>
              <a:gd name="connsiteY1" fmla="*/ 3334617 h 3334617"/>
              <a:gd name="connsiteX2" fmla="*/ 2743200 w 2743200"/>
              <a:gd name="connsiteY2" fmla="*/ 456087 h 3334617"/>
              <a:gd name="connsiteX3" fmla="*/ 2743200 w 2743200"/>
              <a:gd name="connsiteY3" fmla="*/ 0 h 3334617"/>
              <a:gd name="connsiteX4" fmla="*/ 0 w 2743200"/>
              <a:gd name="connsiteY4" fmla="*/ 2973656 h 333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3334617">
                <a:moveTo>
                  <a:pt x="0" y="2973656"/>
                </a:moveTo>
                <a:lnTo>
                  <a:pt x="21401" y="3334617"/>
                </a:lnTo>
                <a:lnTo>
                  <a:pt x="2743200" y="456087"/>
                </a:lnTo>
                <a:lnTo>
                  <a:pt x="2743200" y="0"/>
                </a:lnTo>
                <a:lnTo>
                  <a:pt x="0" y="2973656"/>
                </a:ln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452754" y="-24892"/>
            <a:ext cx="6118733" cy="2792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bg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4309666" y="2023993"/>
            <a:ext cx="1198438" cy="802448"/>
            <a:chOff x="4571999" y="2145377"/>
            <a:chExt cx="1198438" cy="802448"/>
          </a:xfrm>
        </p:grpSpPr>
        <p:sp>
          <p:nvSpPr>
            <p:cNvPr id="23" name="任意多边形 22"/>
            <p:cNvSpPr/>
            <p:nvPr/>
          </p:nvSpPr>
          <p:spPr>
            <a:xfrm>
              <a:off x="5518668" y="2587343"/>
              <a:ext cx="251769" cy="360482"/>
            </a:xfrm>
            <a:custGeom>
              <a:avLst/>
              <a:gdLst/>
              <a:ahLst/>
              <a:cxnLst/>
              <a:rect l="l" t="t" r="r" b="b"/>
              <a:pathLst>
                <a:path w="343830" h="492295">
                  <a:moveTo>
                    <a:pt x="0" y="0"/>
                  </a:moveTo>
                  <a:lnTo>
                    <a:pt x="320079" y="147911"/>
                  </a:lnTo>
                  <a:lnTo>
                    <a:pt x="343830" y="492295"/>
                  </a:lnTo>
                  <a:lnTo>
                    <a:pt x="0" y="328295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C8B496"/>
                </a:gs>
                <a:gs pos="100000">
                  <a:srgbClr val="BCA47F"/>
                </a:gs>
                <a:gs pos="0">
                  <a:srgbClr val="B09368"/>
                </a:gs>
                <a:gs pos="80000">
                  <a:srgbClr val="C8B49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203111" y="2439045"/>
              <a:ext cx="251769" cy="360482"/>
            </a:xfrm>
            <a:custGeom>
              <a:avLst/>
              <a:gdLst/>
              <a:ahLst/>
              <a:cxnLst/>
              <a:rect l="l" t="t" r="r" b="b"/>
              <a:pathLst>
                <a:path w="343830" h="492295">
                  <a:moveTo>
                    <a:pt x="0" y="0"/>
                  </a:moveTo>
                  <a:lnTo>
                    <a:pt x="320079" y="147911"/>
                  </a:lnTo>
                  <a:lnTo>
                    <a:pt x="343830" y="492295"/>
                  </a:lnTo>
                  <a:lnTo>
                    <a:pt x="0" y="32829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1AA2DF"/>
                </a:gs>
                <a:gs pos="0">
                  <a:srgbClr val="078AC5"/>
                </a:gs>
                <a:gs pos="20000">
                  <a:srgbClr val="2CB9F8"/>
                </a:gs>
                <a:gs pos="80000">
                  <a:srgbClr val="81D5FB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887555" y="2289909"/>
              <a:ext cx="251769" cy="360482"/>
            </a:xfrm>
            <a:custGeom>
              <a:avLst/>
              <a:gdLst/>
              <a:ahLst/>
              <a:cxnLst/>
              <a:rect l="l" t="t" r="r" b="b"/>
              <a:pathLst>
                <a:path w="343830" h="492295">
                  <a:moveTo>
                    <a:pt x="0" y="0"/>
                  </a:moveTo>
                  <a:lnTo>
                    <a:pt x="320079" y="147911"/>
                  </a:lnTo>
                  <a:lnTo>
                    <a:pt x="343830" y="492295"/>
                  </a:lnTo>
                  <a:lnTo>
                    <a:pt x="0" y="32829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A4637"/>
                </a:gs>
                <a:gs pos="0">
                  <a:srgbClr val="BE321E"/>
                </a:gs>
                <a:gs pos="80000">
                  <a:srgbClr val="F55A50"/>
                </a:gs>
                <a:gs pos="20000">
                  <a:srgbClr val="F55A50">
                    <a:alpha val="7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571999" y="2145377"/>
              <a:ext cx="251769" cy="360482"/>
            </a:xfrm>
            <a:custGeom>
              <a:avLst/>
              <a:gdLst/>
              <a:ahLst/>
              <a:cxnLst/>
              <a:rect l="l" t="t" r="r" b="b"/>
              <a:pathLst>
                <a:path w="343830" h="492295">
                  <a:moveTo>
                    <a:pt x="0" y="0"/>
                  </a:moveTo>
                  <a:lnTo>
                    <a:pt x="320079" y="147911"/>
                  </a:lnTo>
                  <a:lnTo>
                    <a:pt x="343830" y="492295"/>
                  </a:lnTo>
                  <a:lnTo>
                    <a:pt x="0" y="32829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17919"/>
                </a:gs>
                <a:gs pos="0">
                  <a:srgbClr val="C8620E">
                    <a:lumMod val="89000"/>
                  </a:srgbClr>
                </a:gs>
                <a:gs pos="80000">
                  <a:srgbClr val="E97E1F"/>
                </a:gs>
                <a:gs pos="20000">
                  <a:srgbClr val="F08224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8ACE81CB-B463-4596-8BBB-F0C1C23D5CEC}"/>
              </a:ext>
            </a:extLst>
          </p:cNvPr>
          <p:cNvCxnSpPr/>
          <p:nvPr/>
        </p:nvCxnSpPr>
        <p:spPr>
          <a:xfrm>
            <a:off x="5409357" y="3428479"/>
            <a:ext cx="0" cy="7540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65A495C6-CB38-49DB-9C48-3575B877B5AF}"/>
              </a:ext>
            </a:extLst>
          </p:cNvPr>
          <p:cNvSpPr/>
          <p:nvPr/>
        </p:nvSpPr>
        <p:spPr>
          <a:xfrm>
            <a:off x="1259632" y="3507854"/>
            <a:ext cx="4075113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rgbClr val="36648B"/>
                </a:solidFill>
                <a:latin typeface="+mn-lt"/>
                <a:ea typeface="Roboto" panose="02000000000000000000" pitchFamily="2" charset="0"/>
                <a:cs typeface="Open Sans Light" panose="020B0306030504020204" pitchFamily="34" charset="0"/>
              </a:rPr>
              <a:t>P</a:t>
            </a:r>
            <a:r>
              <a:rPr lang="en-US" altLang="zh-CN" sz="4400" dirty="0">
                <a:solidFill>
                  <a:srgbClr val="36648B"/>
                </a:solidFill>
                <a:latin typeface="+mn-lt"/>
                <a:ea typeface="Roboto" panose="02000000000000000000" pitchFamily="2" charset="0"/>
                <a:cs typeface="Open Sans Light" panose="020B0306030504020204" pitchFamily="34" charset="0"/>
              </a:rPr>
              <a:t>ython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  <a:cs typeface="Open Sans Light" panose="020B0306030504020204" pitchFamily="34" charset="0"/>
              </a:rPr>
              <a:t>程序设计</a:t>
            </a:r>
            <a:endParaRPr lang="id-ID" sz="4400" dirty="0">
              <a:solidFill>
                <a:schemeClr val="bg1">
                  <a:lumMod val="65000"/>
                </a:schemeClr>
              </a:solidFill>
              <a:latin typeface="+mn-lt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6D23A58-84D9-45A9-82E0-E9D679CCC93B}"/>
              </a:ext>
            </a:extLst>
          </p:cNvPr>
          <p:cNvGrpSpPr>
            <a:grpSpLocks/>
          </p:cNvGrpSpPr>
          <p:nvPr/>
        </p:nvGrpSpPr>
        <p:grpSpPr bwMode="auto">
          <a:xfrm>
            <a:off x="584945" y="4277791"/>
            <a:ext cx="4824412" cy="47625"/>
            <a:chOff x="7397791" y="3750948"/>
            <a:chExt cx="1260000" cy="59682"/>
          </a:xfrm>
        </p:grpSpPr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4FB4967A-8109-4695-AA2B-894B6B084833}"/>
                </a:ext>
              </a:extLst>
            </p:cNvPr>
            <p:cNvSpPr/>
            <p:nvPr/>
          </p:nvSpPr>
          <p:spPr>
            <a:xfrm>
              <a:off x="7397791" y="3750948"/>
              <a:ext cx="539822" cy="576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3FFAA662-98B3-46E4-AA3F-805E5852A507}"/>
                </a:ext>
              </a:extLst>
            </p:cNvPr>
            <p:cNvSpPr/>
            <p:nvPr/>
          </p:nvSpPr>
          <p:spPr>
            <a:xfrm>
              <a:off x="8117969" y="3750948"/>
              <a:ext cx="539822" cy="576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F061800D-E326-452F-8ACB-643606546FE6}"/>
                </a:ext>
              </a:extLst>
            </p:cNvPr>
            <p:cNvSpPr/>
            <p:nvPr/>
          </p:nvSpPr>
          <p:spPr>
            <a:xfrm>
              <a:off x="7937613" y="3752938"/>
              <a:ext cx="180355" cy="576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85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58" name="矩形 57"/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4720" y="330061"/>
            <a:ext cx="32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为什么要学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5FD028-1F7D-4621-B350-1785ADC65B9A}"/>
              </a:ext>
            </a:extLst>
          </p:cNvPr>
          <p:cNvGrpSpPr/>
          <p:nvPr/>
        </p:nvGrpSpPr>
        <p:grpSpPr>
          <a:xfrm>
            <a:off x="2195736" y="1419622"/>
            <a:ext cx="6948264" cy="3723878"/>
            <a:chOff x="-225650" y="1556576"/>
            <a:chExt cx="6410156" cy="350785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1797C80-DE97-4AD8-AA4D-44BBB0D39239}"/>
                </a:ext>
              </a:extLst>
            </p:cNvPr>
            <p:cNvGrpSpPr/>
            <p:nvPr/>
          </p:nvGrpSpPr>
          <p:grpSpPr>
            <a:xfrm rot="10800000">
              <a:off x="-225650" y="1556576"/>
              <a:ext cx="6410156" cy="3507854"/>
              <a:chOff x="4067943" y="339501"/>
              <a:chExt cx="2664297" cy="1168583"/>
            </a:xfrm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1868A80B-C664-44A7-AC61-21BCD10D61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/>
            </p:blipFill>
            <p:spPr bwMode="auto">
              <a:xfrm rot="2420526" flipH="1">
                <a:off x="5912862" y="667243"/>
                <a:ext cx="819378" cy="65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id="{86380665-C97A-435C-937B-F4D0C3965A91}"/>
                  </a:ext>
                </a:extLst>
              </p:cNvPr>
              <p:cNvSpPr/>
              <p:nvPr/>
            </p:nvSpPr>
            <p:spPr>
              <a:xfrm rot="16200000">
                <a:off x="4069841" y="873440"/>
                <a:ext cx="632746" cy="636541"/>
              </a:xfrm>
              <a:prstGeom prst="triangle">
                <a:avLst>
                  <a:gd name="adj" fmla="val 100000"/>
                </a:avLst>
              </a:prstGeom>
              <a:solidFill>
                <a:srgbClr val="C2C8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79DDD68-5D7D-4E19-865D-ED7E8DD8FAA9}"/>
                  </a:ext>
                </a:extLst>
              </p:cNvPr>
              <p:cNvSpPr/>
              <p:nvPr/>
            </p:nvSpPr>
            <p:spPr>
              <a:xfrm>
                <a:off x="4071739" y="339501"/>
                <a:ext cx="632746" cy="538548"/>
              </a:xfrm>
              <a:prstGeom prst="triangle">
                <a:avLst>
                  <a:gd name="adj" fmla="val 100000"/>
                </a:avLst>
              </a:prstGeom>
              <a:solidFill>
                <a:srgbClr val="C2C8C4"/>
              </a:solidFill>
              <a:ln>
                <a:noFill/>
              </a:ln>
              <a:effectLst>
                <a:outerShdw blurRad="457200" dist="38100" dir="16200000" sx="108000" sy="108000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梯形 19">
                <a:extLst>
                  <a:ext uri="{FF2B5EF4-FFF2-40B4-BE49-F238E27FC236}">
                    <a16:creationId xmlns:a16="http://schemas.microsoft.com/office/drawing/2014/main" id="{619B0EDB-6D90-4713-8E3D-6114D9291647}"/>
                  </a:ext>
                </a:extLst>
              </p:cNvPr>
              <p:cNvSpPr/>
              <p:nvPr/>
            </p:nvSpPr>
            <p:spPr>
              <a:xfrm>
                <a:off x="4067944" y="531964"/>
                <a:ext cx="2422595" cy="346085"/>
              </a:xfrm>
              <a:prstGeom prst="trapezoid">
                <a:avLst>
                  <a:gd name="adj" fmla="val 120009"/>
                </a:avLst>
              </a:prstGeom>
              <a:solidFill>
                <a:srgbClr val="C2C8C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0A60AA-85EE-4B48-BAA2-73968221CF49}"/>
                </a:ext>
              </a:extLst>
            </p:cNvPr>
            <p:cNvSpPr/>
            <p:nvPr/>
          </p:nvSpPr>
          <p:spPr>
            <a:xfrm>
              <a:off x="4653018" y="2369722"/>
              <a:ext cx="82105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200" b="1" i="1" spc="300" dirty="0">
                  <a:solidFill>
                    <a:schemeClr val="bg1"/>
                  </a:solidFill>
                  <a:latin typeface="Algerian" pitchFamily="82" charset="0"/>
                  <a:ea typeface="方正姚体" panose="02010601030101010101" pitchFamily="2" charset="-122"/>
                </a:rPr>
                <a:t>B</a:t>
              </a:r>
              <a:endParaRPr lang="zh-CN" altLang="en-US" sz="7200" b="1" i="1" spc="300" dirty="0">
                <a:solidFill>
                  <a:schemeClr val="bg1"/>
                </a:solidFill>
                <a:latin typeface="Algerian" pitchFamily="82" charset="0"/>
                <a:ea typeface="方正姚体" panose="02010601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C4CD17-C1C3-4C2D-AF7A-6892EC820EA4}"/>
                </a:ext>
              </a:extLst>
            </p:cNvPr>
            <p:cNvSpPr txBox="1"/>
            <p:nvPr/>
          </p:nvSpPr>
          <p:spPr>
            <a:xfrm>
              <a:off x="1982357" y="3690276"/>
              <a:ext cx="324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Python</a:t>
              </a:r>
              <a:r>
                <a:rPr lang="zh-CN" altLang="en-US" sz="2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的优点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16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2C397E-AE56-497A-84BA-E3A915D63D2B}"/>
              </a:ext>
            </a:extLst>
          </p:cNvPr>
          <p:cNvGrpSpPr/>
          <p:nvPr/>
        </p:nvGrpSpPr>
        <p:grpSpPr>
          <a:xfrm>
            <a:off x="683568" y="483518"/>
            <a:ext cx="2239357" cy="1111419"/>
            <a:chOff x="4505271" y="465226"/>
            <a:chExt cx="2239357" cy="1111419"/>
          </a:xfrm>
        </p:grpSpPr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DFC35F9B-F53A-4609-994F-81F9106A1F12}"/>
                </a:ext>
              </a:extLst>
            </p:cNvPr>
            <p:cNvSpPr/>
            <p:nvPr/>
          </p:nvSpPr>
          <p:spPr bwMode="auto">
            <a:xfrm>
              <a:off x="5636746" y="816659"/>
              <a:ext cx="1084393" cy="695897"/>
            </a:xfrm>
            <a:custGeom>
              <a:avLst/>
              <a:gdLst>
                <a:gd name="connsiteX0" fmla="*/ 0 w 2394000"/>
                <a:gd name="connsiteY0" fmla="*/ 74091 h 749300"/>
                <a:gd name="connsiteX1" fmla="*/ 74091 w 2394000"/>
                <a:gd name="connsiteY1" fmla="*/ 0 h 749300"/>
                <a:gd name="connsiteX2" fmla="*/ 2319909 w 2394000"/>
                <a:gd name="connsiteY2" fmla="*/ 0 h 749300"/>
                <a:gd name="connsiteX3" fmla="*/ 2394000 w 2394000"/>
                <a:gd name="connsiteY3" fmla="*/ 74091 h 749300"/>
                <a:gd name="connsiteX4" fmla="*/ 2394000 w 2394000"/>
                <a:gd name="connsiteY4" fmla="*/ 675209 h 749300"/>
                <a:gd name="connsiteX5" fmla="*/ 2319909 w 2394000"/>
                <a:gd name="connsiteY5" fmla="*/ 749300 h 749300"/>
                <a:gd name="connsiteX6" fmla="*/ 74091 w 2394000"/>
                <a:gd name="connsiteY6" fmla="*/ 749300 h 749300"/>
                <a:gd name="connsiteX7" fmla="*/ 0 w 2394000"/>
                <a:gd name="connsiteY7" fmla="*/ 675209 h 749300"/>
                <a:gd name="connsiteX8" fmla="*/ 0 w 2394000"/>
                <a:gd name="connsiteY8" fmla="*/ 74091 h 749300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74091 w 2394000"/>
                <a:gd name="connsiteY7" fmla="*/ 750918 h 750918"/>
                <a:gd name="connsiteX8" fmla="*/ 0 w 2394000"/>
                <a:gd name="connsiteY8" fmla="*/ 676827 h 750918"/>
                <a:gd name="connsiteX9" fmla="*/ 0 w 2394000"/>
                <a:gd name="connsiteY9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74091 w 2394000"/>
                <a:gd name="connsiteY8" fmla="*/ 750918 h 750918"/>
                <a:gd name="connsiteX9" fmla="*/ 0 w 2394000"/>
                <a:gd name="connsiteY9" fmla="*/ 676827 h 750918"/>
                <a:gd name="connsiteX10" fmla="*/ 0 w 2394000"/>
                <a:gd name="connsiteY10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0 w 2394000"/>
                <a:gd name="connsiteY8" fmla="*/ 676827 h 750918"/>
                <a:gd name="connsiteX9" fmla="*/ 0 w 2394000"/>
                <a:gd name="connsiteY9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0 w 2394000"/>
                <a:gd name="connsiteY8" fmla="*/ 75709 h 750918"/>
                <a:gd name="connsiteX0" fmla="*/ 1253433 w 2319909"/>
                <a:gd name="connsiteY0" fmla="*/ 749300 h 750918"/>
                <a:gd name="connsiteX1" fmla="*/ 0 w 2319909"/>
                <a:gd name="connsiteY1" fmla="*/ 1618 h 750918"/>
                <a:gd name="connsiteX2" fmla="*/ 1761433 w 2319909"/>
                <a:gd name="connsiteY2" fmla="*/ 0 h 750918"/>
                <a:gd name="connsiteX3" fmla="*/ 2245818 w 2319909"/>
                <a:gd name="connsiteY3" fmla="*/ 1618 h 750918"/>
                <a:gd name="connsiteX4" fmla="*/ 2319909 w 2319909"/>
                <a:gd name="connsiteY4" fmla="*/ 75709 h 750918"/>
                <a:gd name="connsiteX5" fmla="*/ 2319909 w 2319909"/>
                <a:gd name="connsiteY5" fmla="*/ 676827 h 750918"/>
                <a:gd name="connsiteX6" fmla="*/ 2245818 w 2319909"/>
                <a:gd name="connsiteY6" fmla="*/ 750918 h 750918"/>
                <a:gd name="connsiteX7" fmla="*/ 1253433 w 2319909"/>
                <a:gd name="connsiteY7" fmla="*/ 749300 h 750918"/>
                <a:gd name="connsiteX0" fmla="*/ 0 w 1066476"/>
                <a:gd name="connsiteY0" fmla="*/ 749300 h 750918"/>
                <a:gd name="connsiteX1" fmla="*/ 508000 w 1066476"/>
                <a:gd name="connsiteY1" fmla="*/ 0 h 750918"/>
                <a:gd name="connsiteX2" fmla="*/ 992385 w 1066476"/>
                <a:gd name="connsiteY2" fmla="*/ 1618 h 750918"/>
                <a:gd name="connsiteX3" fmla="*/ 1066476 w 1066476"/>
                <a:gd name="connsiteY3" fmla="*/ 75709 h 750918"/>
                <a:gd name="connsiteX4" fmla="*/ 1066476 w 1066476"/>
                <a:gd name="connsiteY4" fmla="*/ 676827 h 750918"/>
                <a:gd name="connsiteX5" fmla="*/ 992385 w 1066476"/>
                <a:gd name="connsiteY5" fmla="*/ 750918 h 750918"/>
                <a:gd name="connsiteX6" fmla="*/ 0 w 1066476"/>
                <a:gd name="connsiteY6" fmla="*/ 749300 h 750918"/>
                <a:gd name="connsiteX0" fmla="*/ 0 w 1066476"/>
                <a:gd name="connsiteY0" fmla="*/ 749300 h 750918"/>
                <a:gd name="connsiteX1" fmla="*/ 106636 w 1066476"/>
                <a:gd name="connsiteY1" fmla="*/ 582962 h 750918"/>
                <a:gd name="connsiteX2" fmla="*/ 508000 w 1066476"/>
                <a:gd name="connsiteY2" fmla="*/ 0 h 750918"/>
                <a:gd name="connsiteX3" fmla="*/ 992385 w 1066476"/>
                <a:gd name="connsiteY3" fmla="*/ 1618 h 750918"/>
                <a:gd name="connsiteX4" fmla="*/ 1066476 w 1066476"/>
                <a:gd name="connsiteY4" fmla="*/ 75709 h 750918"/>
                <a:gd name="connsiteX5" fmla="*/ 1066476 w 1066476"/>
                <a:gd name="connsiteY5" fmla="*/ 676827 h 750918"/>
                <a:gd name="connsiteX6" fmla="*/ 992385 w 1066476"/>
                <a:gd name="connsiteY6" fmla="*/ 750918 h 750918"/>
                <a:gd name="connsiteX7" fmla="*/ 0 w 1066476"/>
                <a:gd name="connsiteY7" fmla="*/ 749300 h 750918"/>
                <a:gd name="connsiteX0" fmla="*/ 0 w 1066476"/>
                <a:gd name="connsiteY0" fmla="*/ 749300 h 750918"/>
                <a:gd name="connsiteX1" fmla="*/ 111398 w 1066476"/>
                <a:gd name="connsiteY1" fmla="*/ 585339 h 750918"/>
                <a:gd name="connsiteX2" fmla="*/ 508000 w 1066476"/>
                <a:gd name="connsiteY2" fmla="*/ 0 h 750918"/>
                <a:gd name="connsiteX3" fmla="*/ 992385 w 1066476"/>
                <a:gd name="connsiteY3" fmla="*/ 1618 h 750918"/>
                <a:gd name="connsiteX4" fmla="*/ 1066476 w 1066476"/>
                <a:gd name="connsiteY4" fmla="*/ 75709 h 750918"/>
                <a:gd name="connsiteX5" fmla="*/ 1066476 w 1066476"/>
                <a:gd name="connsiteY5" fmla="*/ 676827 h 750918"/>
                <a:gd name="connsiteX6" fmla="*/ 992385 w 1066476"/>
                <a:gd name="connsiteY6" fmla="*/ 750918 h 750918"/>
                <a:gd name="connsiteX7" fmla="*/ 0 w 1066476"/>
                <a:gd name="connsiteY7" fmla="*/ 749300 h 750918"/>
                <a:gd name="connsiteX0" fmla="*/ 0 w 1149820"/>
                <a:gd name="connsiteY0" fmla="*/ 746923 h 750918"/>
                <a:gd name="connsiteX1" fmla="*/ 194742 w 1149820"/>
                <a:gd name="connsiteY1" fmla="*/ 585339 h 750918"/>
                <a:gd name="connsiteX2" fmla="*/ 591344 w 1149820"/>
                <a:gd name="connsiteY2" fmla="*/ 0 h 750918"/>
                <a:gd name="connsiteX3" fmla="*/ 1075729 w 1149820"/>
                <a:gd name="connsiteY3" fmla="*/ 1618 h 750918"/>
                <a:gd name="connsiteX4" fmla="*/ 1149820 w 1149820"/>
                <a:gd name="connsiteY4" fmla="*/ 75709 h 750918"/>
                <a:gd name="connsiteX5" fmla="*/ 1149820 w 1149820"/>
                <a:gd name="connsiteY5" fmla="*/ 676827 h 750918"/>
                <a:gd name="connsiteX6" fmla="*/ 1075729 w 1149820"/>
                <a:gd name="connsiteY6" fmla="*/ 750918 h 750918"/>
                <a:gd name="connsiteX7" fmla="*/ 0 w 1149820"/>
                <a:gd name="connsiteY7" fmla="*/ 746923 h 750918"/>
                <a:gd name="connsiteX0" fmla="*/ 0 w 1178395"/>
                <a:gd name="connsiteY0" fmla="*/ 746923 h 750918"/>
                <a:gd name="connsiteX1" fmla="*/ 223317 w 1178395"/>
                <a:gd name="connsiteY1" fmla="*/ 585339 h 750918"/>
                <a:gd name="connsiteX2" fmla="*/ 619919 w 1178395"/>
                <a:gd name="connsiteY2" fmla="*/ 0 h 750918"/>
                <a:gd name="connsiteX3" fmla="*/ 1104304 w 1178395"/>
                <a:gd name="connsiteY3" fmla="*/ 1618 h 750918"/>
                <a:gd name="connsiteX4" fmla="*/ 1178395 w 1178395"/>
                <a:gd name="connsiteY4" fmla="*/ 75709 h 750918"/>
                <a:gd name="connsiteX5" fmla="*/ 1178395 w 1178395"/>
                <a:gd name="connsiteY5" fmla="*/ 676827 h 750918"/>
                <a:gd name="connsiteX6" fmla="*/ 1104304 w 1178395"/>
                <a:gd name="connsiteY6" fmla="*/ 750918 h 750918"/>
                <a:gd name="connsiteX7" fmla="*/ 0 w 1178395"/>
                <a:gd name="connsiteY7" fmla="*/ 746923 h 750918"/>
                <a:gd name="connsiteX0" fmla="*/ 0 w 1171251"/>
                <a:gd name="connsiteY0" fmla="*/ 737418 h 750918"/>
                <a:gd name="connsiteX1" fmla="*/ 216173 w 1171251"/>
                <a:gd name="connsiteY1" fmla="*/ 585339 h 750918"/>
                <a:gd name="connsiteX2" fmla="*/ 612775 w 1171251"/>
                <a:gd name="connsiteY2" fmla="*/ 0 h 750918"/>
                <a:gd name="connsiteX3" fmla="*/ 1097160 w 1171251"/>
                <a:gd name="connsiteY3" fmla="*/ 1618 h 750918"/>
                <a:gd name="connsiteX4" fmla="*/ 1171251 w 1171251"/>
                <a:gd name="connsiteY4" fmla="*/ 75709 h 750918"/>
                <a:gd name="connsiteX5" fmla="*/ 1171251 w 1171251"/>
                <a:gd name="connsiteY5" fmla="*/ 676827 h 750918"/>
                <a:gd name="connsiteX6" fmla="*/ 1097160 w 1171251"/>
                <a:gd name="connsiteY6" fmla="*/ 750918 h 750918"/>
                <a:gd name="connsiteX7" fmla="*/ 0 w 1171251"/>
                <a:gd name="connsiteY7" fmla="*/ 737418 h 75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1251" h="750918">
                  <a:moveTo>
                    <a:pt x="0" y="737418"/>
                  </a:moveTo>
                  <a:lnTo>
                    <a:pt x="216173" y="585339"/>
                  </a:lnTo>
                  <a:lnTo>
                    <a:pt x="612775" y="0"/>
                  </a:lnTo>
                  <a:lnTo>
                    <a:pt x="1097160" y="1618"/>
                  </a:lnTo>
                  <a:cubicBezTo>
                    <a:pt x="1138079" y="1618"/>
                    <a:pt x="1171251" y="34790"/>
                    <a:pt x="1171251" y="75709"/>
                  </a:cubicBezTo>
                  <a:lnTo>
                    <a:pt x="1171251" y="676827"/>
                  </a:lnTo>
                  <a:cubicBezTo>
                    <a:pt x="1171251" y="717746"/>
                    <a:pt x="1138079" y="750918"/>
                    <a:pt x="1097160" y="750918"/>
                  </a:cubicBezTo>
                  <a:lnTo>
                    <a:pt x="0" y="737418"/>
                  </a:ln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任意多边形 10">
              <a:extLst>
                <a:ext uri="{FF2B5EF4-FFF2-40B4-BE49-F238E27FC236}">
                  <a16:creationId xmlns:a16="http://schemas.microsoft.com/office/drawing/2014/main" id="{289657CD-7099-423A-BEB0-63B7F0E34A22}"/>
                </a:ext>
              </a:extLst>
            </p:cNvPr>
            <p:cNvSpPr/>
            <p:nvPr/>
          </p:nvSpPr>
          <p:spPr bwMode="auto">
            <a:xfrm>
              <a:off x="5400096" y="465226"/>
              <a:ext cx="811325" cy="1042928"/>
            </a:xfrm>
            <a:custGeom>
              <a:avLst/>
              <a:gdLst>
                <a:gd name="connsiteX0" fmla="*/ 457200 w 933450"/>
                <a:gd name="connsiteY0" fmla="*/ 0 h 1127125"/>
                <a:gd name="connsiteX1" fmla="*/ 311150 w 933450"/>
                <a:gd name="connsiteY1" fmla="*/ 111125 h 1127125"/>
                <a:gd name="connsiteX2" fmla="*/ 130175 w 933450"/>
                <a:gd name="connsiteY2" fmla="*/ 269875 h 1127125"/>
                <a:gd name="connsiteX3" fmla="*/ 22225 w 933450"/>
                <a:gd name="connsiteY3" fmla="*/ 371475 h 1127125"/>
                <a:gd name="connsiteX4" fmla="*/ 0 w 933450"/>
                <a:gd name="connsiteY4" fmla="*/ 454025 h 1127125"/>
                <a:gd name="connsiteX5" fmla="*/ 44450 w 933450"/>
                <a:gd name="connsiteY5" fmla="*/ 504825 h 1127125"/>
                <a:gd name="connsiteX6" fmla="*/ 327025 w 933450"/>
                <a:gd name="connsiteY6" fmla="*/ 622300 h 1127125"/>
                <a:gd name="connsiteX7" fmla="*/ 463550 w 933450"/>
                <a:gd name="connsiteY7" fmla="*/ 758825 h 1127125"/>
                <a:gd name="connsiteX8" fmla="*/ 463550 w 933450"/>
                <a:gd name="connsiteY8" fmla="*/ 965200 h 1127125"/>
                <a:gd name="connsiteX9" fmla="*/ 355600 w 933450"/>
                <a:gd name="connsiteY9" fmla="*/ 1082675 h 1127125"/>
                <a:gd name="connsiteX10" fmla="*/ 244475 w 933450"/>
                <a:gd name="connsiteY10" fmla="*/ 1127125 h 1127125"/>
                <a:gd name="connsiteX11" fmla="*/ 463550 w 933450"/>
                <a:gd name="connsiteY11" fmla="*/ 1120775 h 1127125"/>
                <a:gd name="connsiteX12" fmla="*/ 933450 w 933450"/>
                <a:gd name="connsiteY12" fmla="*/ 384175 h 1127125"/>
                <a:gd name="connsiteX13" fmla="*/ 841375 w 933450"/>
                <a:gd name="connsiteY13" fmla="*/ 390525 h 1127125"/>
                <a:gd name="connsiteX14" fmla="*/ 866775 w 933450"/>
                <a:gd name="connsiteY14" fmla="*/ 292100 h 1127125"/>
                <a:gd name="connsiteX15" fmla="*/ 831850 w 933450"/>
                <a:gd name="connsiteY15" fmla="*/ 149225 h 1127125"/>
                <a:gd name="connsiteX16" fmla="*/ 717550 w 933450"/>
                <a:gd name="connsiteY16" fmla="*/ 53975 h 1127125"/>
                <a:gd name="connsiteX17" fmla="*/ 568325 w 933450"/>
                <a:gd name="connsiteY17" fmla="*/ 0 h 1127125"/>
                <a:gd name="connsiteX18" fmla="*/ 457200 w 933450"/>
                <a:gd name="connsiteY18" fmla="*/ 0 h 1127125"/>
                <a:gd name="connsiteX0" fmla="*/ 457200 w 933450"/>
                <a:gd name="connsiteY0" fmla="*/ 0 h 1127125"/>
                <a:gd name="connsiteX1" fmla="*/ 311150 w 933450"/>
                <a:gd name="connsiteY1" fmla="*/ 111125 h 1127125"/>
                <a:gd name="connsiteX2" fmla="*/ 130175 w 933450"/>
                <a:gd name="connsiteY2" fmla="*/ 269875 h 1127125"/>
                <a:gd name="connsiteX3" fmla="*/ 22225 w 933450"/>
                <a:gd name="connsiteY3" fmla="*/ 371475 h 1127125"/>
                <a:gd name="connsiteX4" fmla="*/ 0 w 933450"/>
                <a:gd name="connsiteY4" fmla="*/ 454025 h 1127125"/>
                <a:gd name="connsiteX5" fmla="*/ 44450 w 933450"/>
                <a:gd name="connsiteY5" fmla="*/ 504825 h 1127125"/>
                <a:gd name="connsiteX6" fmla="*/ 327025 w 933450"/>
                <a:gd name="connsiteY6" fmla="*/ 622300 h 1127125"/>
                <a:gd name="connsiteX7" fmla="*/ 463550 w 933450"/>
                <a:gd name="connsiteY7" fmla="*/ 758825 h 1127125"/>
                <a:gd name="connsiteX8" fmla="*/ 463550 w 933450"/>
                <a:gd name="connsiteY8" fmla="*/ 965200 h 1127125"/>
                <a:gd name="connsiteX9" fmla="*/ 355600 w 933450"/>
                <a:gd name="connsiteY9" fmla="*/ 1082675 h 1127125"/>
                <a:gd name="connsiteX10" fmla="*/ 244475 w 933450"/>
                <a:gd name="connsiteY10" fmla="*/ 1127125 h 1127125"/>
                <a:gd name="connsiteX11" fmla="*/ 400050 w 933450"/>
                <a:gd name="connsiteY11" fmla="*/ 1092200 h 1127125"/>
                <a:gd name="connsiteX12" fmla="*/ 933450 w 933450"/>
                <a:gd name="connsiteY12" fmla="*/ 384175 h 1127125"/>
                <a:gd name="connsiteX13" fmla="*/ 841375 w 933450"/>
                <a:gd name="connsiteY13" fmla="*/ 390525 h 1127125"/>
                <a:gd name="connsiteX14" fmla="*/ 866775 w 933450"/>
                <a:gd name="connsiteY14" fmla="*/ 292100 h 1127125"/>
                <a:gd name="connsiteX15" fmla="*/ 831850 w 933450"/>
                <a:gd name="connsiteY15" fmla="*/ 149225 h 1127125"/>
                <a:gd name="connsiteX16" fmla="*/ 717550 w 933450"/>
                <a:gd name="connsiteY16" fmla="*/ 53975 h 1127125"/>
                <a:gd name="connsiteX17" fmla="*/ 568325 w 933450"/>
                <a:gd name="connsiteY17" fmla="*/ 0 h 1127125"/>
                <a:gd name="connsiteX18" fmla="*/ 457200 w 933450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400050 w 866775"/>
                <a:gd name="connsiteY11" fmla="*/ 1092200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44500 w 866775"/>
                <a:gd name="connsiteY8" fmla="*/ 962025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44500 w 866775"/>
                <a:gd name="connsiteY8" fmla="*/ 962025 h 1127125"/>
                <a:gd name="connsiteX9" fmla="*/ 336550 w 866775"/>
                <a:gd name="connsiteY9" fmla="*/ 10699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0 w 876300"/>
                <a:gd name="connsiteY3" fmla="*/ 396875 h 1127125"/>
                <a:gd name="connsiteX4" fmla="*/ 9525 w 876300"/>
                <a:gd name="connsiteY4" fmla="*/ 45402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0 w 876300"/>
                <a:gd name="connsiteY3" fmla="*/ 396875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22225 w 876300"/>
                <a:gd name="connsiteY3" fmla="*/ 393700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22225 w 876300"/>
                <a:gd name="connsiteY3" fmla="*/ 393700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286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03225 w 876300"/>
                <a:gd name="connsiteY11" fmla="*/ 1082675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386556 w 876300"/>
                <a:gd name="connsiteY11" fmla="*/ 1063625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60425 w 876300"/>
                <a:gd name="connsiteY13" fmla="*/ 385763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69950 w 876300"/>
                <a:gd name="connsiteY13" fmla="*/ 376238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69950 w 876300"/>
                <a:gd name="connsiteY12" fmla="*/ 376238 h 1122363"/>
                <a:gd name="connsiteX13" fmla="*/ 876300 w 876300"/>
                <a:gd name="connsiteY13" fmla="*/ 292100 h 1122363"/>
                <a:gd name="connsiteX14" fmla="*/ 841375 w 876300"/>
                <a:gd name="connsiteY14" fmla="*/ 149225 h 1122363"/>
                <a:gd name="connsiteX15" fmla="*/ 727075 w 876300"/>
                <a:gd name="connsiteY15" fmla="*/ 53975 h 1122363"/>
                <a:gd name="connsiteX16" fmla="*/ 577850 w 876300"/>
                <a:gd name="connsiteY16" fmla="*/ 0 h 1122363"/>
                <a:gd name="connsiteX17" fmla="*/ 466725 w 876300"/>
                <a:gd name="connsiteY17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69950 w 876300"/>
                <a:gd name="connsiteY12" fmla="*/ 376238 h 1122363"/>
                <a:gd name="connsiteX13" fmla="*/ 876300 w 876300"/>
                <a:gd name="connsiteY13" fmla="*/ 292100 h 1122363"/>
                <a:gd name="connsiteX14" fmla="*/ 841375 w 876300"/>
                <a:gd name="connsiteY14" fmla="*/ 149225 h 1122363"/>
                <a:gd name="connsiteX15" fmla="*/ 727075 w 876300"/>
                <a:gd name="connsiteY15" fmla="*/ 53975 h 1122363"/>
                <a:gd name="connsiteX16" fmla="*/ 577850 w 876300"/>
                <a:gd name="connsiteY16" fmla="*/ 0 h 1122363"/>
                <a:gd name="connsiteX17" fmla="*/ 466725 w 876300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3175 h 1125538"/>
                <a:gd name="connsiteX1" fmla="*/ 320675 w 876311"/>
                <a:gd name="connsiteY1" fmla="*/ 114300 h 1125538"/>
                <a:gd name="connsiteX2" fmla="*/ 139700 w 876311"/>
                <a:gd name="connsiteY2" fmla="*/ 273050 h 1125538"/>
                <a:gd name="connsiteX3" fmla="*/ 22225 w 876311"/>
                <a:gd name="connsiteY3" fmla="*/ 396875 h 1125538"/>
                <a:gd name="connsiteX4" fmla="*/ 0 w 876311"/>
                <a:gd name="connsiteY4" fmla="*/ 463550 h 1125538"/>
                <a:gd name="connsiteX5" fmla="*/ 53975 w 876311"/>
                <a:gd name="connsiteY5" fmla="*/ 508000 h 1125538"/>
                <a:gd name="connsiteX6" fmla="*/ 323850 w 876311"/>
                <a:gd name="connsiteY6" fmla="*/ 635000 h 1125538"/>
                <a:gd name="connsiteX7" fmla="*/ 454025 w 876311"/>
                <a:gd name="connsiteY7" fmla="*/ 762000 h 1125538"/>
                <a:gd name="connsiteX8" fmla="*/ 454025 w 876311"/>
                <a:gd name="connsiteY8" fmla="*/ 965200 h 1125538"/>
                <a:gd name="connsiteX9" fmla="*/ 346075 w 876311"/>
                <a:gd name="connsiteY9" fmla="*/ 1073150 h 1125538"/>
                <a:gd name="connsiteX10" fmla="*/ 223838 w 876311"/>
                <a:gd name="connsiteY10" fmla="*/ 1125538 h 1125538"/>
                <a:gd name="connsiteX11" fmla="*/ 422275 w 876311"/>
                <a:gd name="connsiteY11" fmla="*/ 1033463 h 1125538"/>
                <a:gd name="connsiteX12" fmla="*/ 869950 w 876311"/>
                <a:gd name="connsiteY12" fmla="*/ 379413 h 1125538"/>
                <a:gd name="connsiteX13" fmla="*/ 876300 w 876311"/>
                <a:gd name="connsiteY13" fmla="*/ 295275 h 1125538"/>
                <a:gd name="connsiteX14" fmla="*/ 841375 w 876311"/>
                <a:gd name="connsiteY14" fmla="*/ 152400 h 1125538"/>
                <a:gd name="connsiteX15" fmla="*/ 727075 w 876311"/>
                <a:gd name="connsiteY15" fmla="*/ 57150 h 1125538"/>
                <a:gd name="connsiteX16" fmla="*/ 577850 w 876311"/>
                <a:gd name="connsiteY16" fmla="*/ 3175 h 1125538"/>
                <a:gd name="connsiteX17" fmla="*/ 466725 w 876311"/>
                <a:gd name="connsiteY17" fmla="*/ 3175 h 1125538"/>
                <a:gd name="connsiteX0" fmla="*/ 466725 w 876311"/>
                <a:gd name="connsiteY0" fmla="*/ 5357 h 1127720"/>
                <a:gd name="connsiteX1" fmla="*/ 320675 w 876311"/>
                <a:gd name="connsiteY1" fmla="*/ 116482 h 1127720"/>
                <a:gd name="connsiteX2" fmla="*/ 139700 w 876311"/>
                <a:gd name="connsiteY2" fmla="*/ 275232 h 1127720"/>
                <a:gd name="connsiteX3" fmla="*/ 22225 w 876311"/>
                <a:gd name="connsiteY3" fmla="*/ 399057 h 1127720"/>
                <a:gd name="connsiteX4" fmla="*/ 0 w 876311"/>
                <a:gd name="connsiteY4" fmla="*/ 465732 h 1127720"/>
                <a:gd name="connsiteX5" fmla="*/ 53975 w 876311"/>
                <a:gd name="connsiteY5" fmla="*/ 510182 h 1127720"/>
                <a:gd name="connsiteX6" fmla="*/ 323850 w 876311"/>
                <a:gd name="connsiteY6" fmla="*/ 637182 h 1127720"/>
                <a:gd name="connsiteX7" fmla="*/ 454025 w 876311"/>
                <a:gd name="connsiteY7" fmla="*/ 764182 h 1127720"/>
                <a:gd name="connsiteX8" fmla="*/ 454025 w 876311"/>
                <a:gd name="connsiteY8" fmla="*/ 967382 h 1127720"/>
                <a:gd name="connsiteX9" fmla="*/ 346075 w 876311"/>
                <a:gd name="connsiteY9" fmla="*/ 1075332 h 1127720"/>
                <a:gd name="connsiteX10" fmla="*/ 223838 w 876311"/>
                <a:gd name="connsiteY10" fmla="*/ 1127720 h 1127720"/>
                <a:gd name="connsiteX11" fmla="*/ 422275 w 876311"/>
                <a:gd name="connsiteY11" fmla="*/ 1035645 h 1127720"/>
                <a:gd name="connsiteX12" fmla="*/ 869950 w 876311"/>
                <a:gd name="connsiteY12" fmla="*/ 381595 h 1127720"/>
                <a:gd name="connsiteX13" fmla="*/ 876300 w 876311"/>
                <a:gd name="connsiteY13" fmla="*/ 297457 h 1127720"/>
                <a:gd name="connsiteX14" fmla="*/ 841375 w 876311"/>
                <a:gd name="connsiteY14" fmla="*/ 154582 h 1127720"/>
                <a:gd name="connsiteX15" fmla="*/ 727075 w 876311"/>
                <a:gd name="connsiteY15" fmla="*/ 59332 h 1127720"/>
                <a:gd name="connsiteX16" fmla="*/ 577850 w 876311"/>
                <a:gd name="connsiteY16" fmla="*/ 5357 h 1127720"/>
                <a:gd name="connsiteX17" fmla="*/ 466725 w 876311"/>
                <a:gd name="connsiteY17" fmla="*/ 5357 h 112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11" h="1127720">
                  <a:moveTo>
                    <a:pt x="466725" y="5357"/>
                  </a:moveTo>
                  <a:lnTo>
                    <a:pt x="320675" y="116482"/>
                  </a:lnTo>
                  <a:lnTo>
                    <a:pt x="139700" y="275232"/>
                  </a:lnTo>
                  <a:lnTo>
                    <a:pt x="22225" y="399057"/>
                  </a:lnTo>
                  <a:lnTo>
                    <a:pt x="0" y="465732"/>
                  </a:lnTo>
                  <a:lnTo>
                    <a:pt x="53975" y="510182"/>
                  </a:lnTo>
                  <a:lnTo>
                    <a:pt x="323850" y="637182"/>
                  </a:lnTo>
                  <a:lnTo>
                    <a:pt x="454025" y="764182"/>
                  </a:lnTo>
                  <a:lnTo>
                    <a:pt x="454025" y="967382"/>
                  </a:lnTo>
                  <a:lnTo>
                    <a:pt x="346075" y="1075332"/>
                  </a:lnTo>
                  <a:lnTo>
                    <a:pt x="223838" y="1127720"/>
                  </a:lnTo>
                  <a:lnTo>
                    <a:pt x="422275" y="1035645"/>
                  </a:lnTo>
                  <a:lnTo>
                    <a:pt x="869950" y="381595"/>
                  </a:lnTo>
                  <a:cubicBezTo>
                    <a:pt x="872067" y="353549"/>
                    <a:pt x="876564" y="351697"/>
                    <a:pt x="876300" y="297457"/>
                  </a:cubicBezTo>
                  <a:cubicBezTo>
                    <a:pt x="867039" y="223638"/>
                    <a:pt x="874448" y="242688"/>
                    <a:pt x="841375" y="154582"/>
                  </a:cubicBezTo>
                  <a:cubicBezTo>
                    <a:pt x="793750" y="101400"/>
                    <a:pt x="777082" y="91082"/>
                    <a:pt x="727075" y="59332"/>
                  </a:cubicBezTo>
                  <a:cubicBezTo>
                    <a:pt x="672570" y="27052"/>
                    <a:pt x="651404" y="18586"/>
                    <a:pt x="577850" y="5357"/>
                  </a:cubicBezTo>
                  <a:cubicBezTo>
                    <a:pt x="516996" y="-1787"/>
                    <a:pt x="515673" y="-1786"/>
                    <a:pt x="466725" y="5357"/>
                  </a:cubicBezTo>
                  <a:close/>
                </a:path>
              </a:pathLst>
            </a:custGeom>
            <a:gradFill flip="none" rotWithShape="1">
              <a:gsLst>
                <a:gs pos="98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3">
              <a:extLst>
                <a:ext uri="{FF2B5EF4-FFF2-40B4-BE49-F238E27FC236}">
                  <a16:creationId xmlns:a16="http://schemas.microsoft.com/office/drawing/2014/main" id="{FF53CEFA-7EEF-4116-B5E9-F0AED600D1F8}"/>
                </a:ext>
              </a:extLst>
            </p:cNvPr>
            <p:cNvSpPr/>
            <p:nvPr/>
          </p:nvSpPr>
          <p:spPr bwMode="auto">
            <a:xfrm>
              <a:off x="4505271" y="819597"/>
              <a:ext cx="1371301" cy="692961"/>
            </a:xfrm>
            <a:custGeom>
              <a:avLst/>
              <a:gdLst/>
              <a:ahLst/>
              <a:cxnLst/>
              <a:rect l="l" t="t" r="r" b="b"/>
              <a:pathLst>
                <a:path w="1481140" h="749300">
                  <a:moveTo>
                    <a:pt x="1004096" y="0"/>
                  </a:moveTo>
                  <a:cubicBezTo>
                    <a:pt x="992454" y="26458"/>
                    <a:pt x="996688" y="17992"/>
                    <a:pt x="997746" y="60325"/>
                  </a:cubicBezTo>
                  <a:cubicBezTo>
                    <a:pt x="1014679" y="87578"/>
                    <a:pt x="1007006" y="87048"/>
                    <a:pt x="1048546" y="120650"/>
                  </a:cubicBezTo>
                  <a:cubicBezTo>
                    <a:pt x="1087439" y="132292"/>
                    <a:pt x="1095377" y="134409"/>
                    <a:pt x="1143796" y="155575"/>
                  </a:cubicBezTo>
                  <a:cubicBezTo>
                    <a:pt x="1203063" y="175683"/>
                    <a:pt x="1224229" y="195792"/>
                    <a:pt x="1264446" y="215900"/>
                  </a:cubicBezTo>
                  <a:cubicBezTo>
                    <a:pt x="1327416" y="252942"/>
                    <a:pt x="1341969" y="258233"/>
                    <a:pt x="1410496" y="327025"/>
                  </a:cubicBezTo>
                  <a:cubicBezTo>
                    <a:pt x="1462619" y="396610"/>
                    <a:pt x="1459973" y="365390"/>
                    <a:pt x="1481140" y="492919"/>
                  </a:cubicBezTo>
                  <a:cubicBezTo>
                    <a:pt x="1464207" y="614627"/>
                    <a:pt x="1458385" y="591079"/>
                    <a:pt x="1413671" y="655637"/>
                  </a:cubicBezTo>
                  <a:cubicBezTo>
                    <a:pt x="1327946" y="717020"/>
                    <a:pt x="1293021" y="728398"/>
                    <a:pt x="1223171" y="739775"/>
                  </a:cubicBezTo>
                  <a:lnTo>
                    <a:pt x="939221" y="744728"/>
                  </a:lnTo>
                  <a:lnTo>
                    <a:pt x="939802" y="747682"/>
                  </a:lnTo>
                  <a:lnTo>
                    <a:pt x="788927" y="747349"/>
                  </a:lnTo>
                  <a:lnTo>
                    <a:pt x="677071" y="749300"/>
                  </a:lnTo>
                  <a:cubicBezTo>
                    <a:pt x="677077" y="748567"/>
                    <a:pt x="677084" y="747835"/>
                    <a:pt x="677090" y="747102"/>
                  </a:cubicBezTo>
                  <a:lnTo>
                    <a:pt x="90700" y="745808"/>
                  </a:lnTo>
                  <a:cubicBezTo>
                    <a:pt x="40608" y="745808"/>
                    <a:pt x="0" y="705200"/>
                    <a:pt x="0" y="655108"/>
                  </a:cubicBezTo>
                  <a:lnTo>
                    <a:pt x="0" y="98508"/>
                  </a:lnTo>
                  <a:cubicBezTo>
                    <a:pt x="0" y="48416"/>
                    <a:pt x="40608" y="7808"/>
                    <a:pt x="90700" y="7808"/>
                  </a:cubicBezTo>
                  <a:lnTo>
                    <a:pt x="683404" y="5215"/>
                  </a:lnTo>
                  <a:lnTo>
                    <a:pt x="683421" y="3175"/>
                  </a:lnTo>
                  <a:close/>
                </a:path>
              </a:pathLst>
            </a:custGeom>
            <a:gradFill>
              <a:gsLst>
                <a:gs pos="0">
                  <a:srgbClr val="B95011"/>
                </a:gs>
                <a:gs pos="50000">
                  <a:srgbClr val="E5640A"/>
                </a:gs>
                <a:gs pos="100000">
                  <a:srgbClr val="F56C09"/>
                </a:gs>
              </a:gsLst>
              <a:lin ang="8100000" scaled="1"/>
            </a:gradFill>
            <a:ln>
              <a:noFill/>
            </a:ln>
            <a:effectLst>
              <a:innerShdw blurRad="139700" dist="50800">
                <a:srgbClr val="B95011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3BEEAD4C-56EB-4595-903A-D3D975B24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293" y="807204"/>
              <a:ext cx="75533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4400" dirty="0">
                  <a:solidFill>
                    <a:srgbClr val="F56C09"/>
                  </a:solidFill>
                  <a:latin typeface="+mn-lt"/>
                  <a:ea typeface="DFPLiKingHei-XB" pitchFamily="34" charset="-120"/>
                </a:rPr>
                <a:t>01</a:t>
              </a:r>
              <a:endParaRPr lang="zh-CN" altLang="en-US" sz="4400" dirty="0">
                <a:solidFill>
                  <a:srgbClr val="F56C09"/>
                </a:solidFill>
                <a:latin typeface="+mn-lt"/>
                <a:ea typeface="DFPLiKingHei-XB" pitchFamily="34" charset="-12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1419E92-BF87-4926-88FF-A08386CB90DC}"/>
              </a:ext>
            </a:extLst>
          </p:cNvPr>
          <p:cNvSpPr txBox="1"/>
          <p:nvPr/>
        </p:nvSpPr>
        <p:spPr>
          <a:xfrm>
            <a:off x="3347864" y="948606"/>
            <a:ext cx="250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语言简洁优美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2BC7CC-CB2A-4D01-A55A-35A70D430E22}"/>
              </a:ext>
            </a:extLst>
          </p:cNvPr>
          <p:cNvSpPr txBox="1"/>
          <p:nvPr/>
        </p:nvSpPr>
        <p:spPr>
          <a:xfrm>
            <a:off x="6077433" y="948606"/>
            <a:ext cx="250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功能超级强大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C1DF3D9-D6F8-4B7D-A264-96983CB381C2}"/>
              </a:ext>
            </a:extLst>
          </p:cNvPr>
          <p:cNvCxnSpPr/>
          <p:nvPr/>
        </p:nvCxnSpPr>
        <p:spPr>
          <a:xfrm>
            <a:off x="0" y="1779662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A08C150-38CA-4CAB-8917-FCC2A13079C4}"/>
              </a:ext>
            </a:extLst>
          </p:cNvPr>
          <p:cNvSpPr/>
          <p:nvPr/>
        </p:nvSpPr>
        <p:spPr bwMode="auto">
          <a:xfrm>
            <a:off x="179512" y="2152665"/>
            <a:ext cx="8640960" cy="2727413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的语法非常优雅，甚至没有像其它语言的大括号、分号等特殊符号，它代表了一种极简主义的设计思想。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阅读一个良好的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程序就感觉像是在读英语一样，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这种伪代码本质是它最大优点之一。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797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A08C150-38CA-4CAB-8917-FCC2A13079C4}"/>
              </a:ext>
            </a:extLst>
          </p:cNvPr>
          <p:cNvSpPr/>
          <p:nvPr/>
        </p:nvSpPr>
        <p:spPr bwMode="auto">
          <a:xfrm>
            <a:off x="251520" y="1208043"/>
            <a:ext cx="8640960" cy="2727413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内置了很多高效的库，同样一项工作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语言可能要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行代码，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行代码，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桌面应用、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开发、自动化测试运维、爬虫、人工智能、大数据处理等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都能做。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68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419E92-BF87-4926-88FF-A08386CB90DC}"/>
              </a:ext>
            </a:extLst>
          </p:cNvPr>
          <p:cNvSpPr txBox="1"/>
          <p:nvPr/>
        </p:nvSpPr>
        <p:spPr>
          <a:xfrm>
            <a:off x="3347865" y="948606"/>
            <a:ext cx="158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跨平台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C1DF3D9-D6F8-4B7D-A264-96983CB381C2}"/>
              </a:ext>
            </a:extLst>
          </p:cNvPr>
          <p:cNvCxnSpPr/>
          <p:nvPr/>
        </p:nvCxnSpPr>
        <p:spPr>
          <a:xfrm>
            <a:off x="0" y="1779662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A08C150-38CA-4CAB-8917-FCC2A13079C4}"/>
              </a:ext>
            </a:extLst>
          </p:cNvPr>
          <p:cNvSpPr/>
          <p:nvPr/>
        </p:nvSpPr>
        <p:spPr bwMode="auto">
          <a:xfrm>
            <a:off x="179512" y="2152665"/>
            <a:ext cx="8640960" cy="2727413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类似很多流行的编程语言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都能跨平台，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也是如此。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由于它的开源本质，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可以被移植在许多平台上。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FDA700-3622-499D-9173-E26415CA7132}"/>
              </a:ext>
            </a:extLst>
          </p:cNvPr>
          <p:cNvGrpSpPr/>
          <p:nvPr/>
        </p:nvGrpSpPr>
        <p:grpSpPr>
          <a:xfrm>
            <a:off x="563520" y="392658"/>
            <a:ext cx="2215868" cy="1111896"/>
            <a:chOff x="3791138" y="1590793"/>
            <a:chExt cx="2215868" cy="1111896"/>
          </a:xfrm>
        </p:grpSpPr>
        <p:sp>
          <p:nvSpPr>
            <p:cNvPr id="20" name="圆角矩形 9">
              <a:extLst>
                <a:ext uri="{FF2B5EF4-FFF2-40B4-BE49-F238E27FC236}">
                  <a16:creationId xmlns:a16="http://schemas.microsoft.com/office/drawing/2014/main" id="{191AFB54-201D-4B25-8EE8-DBB20BA81BAE}"/>
                </a:ext>
              </a:extLst>
            </p:cNvPr>
            <p:cNvSpPr/>
            <p:nvPr/>
          </p:nvSpPr>
          <p:spPr bwMode="auto">
            <a:xfrm>
              <a:off x="4922613" y="1942717"/>
              <a:ext cx="1084393" cy="696868"/>
            </a:xfrm>
            <a:custGeom>
              <a:avLst/>
              <a:gdLst>
                <a:gd name="connsiteX0" fmla="*/ 0 w 2394000"/>
                <a:gd name="connsiteY0" fmla="*/ 74091 h 749300"/>
                <a:gd name="connsiteX1" fmla="*/ 74091 w 2394000"/>
                <a:gd name="connsiteY1" fmla="*/ 0 h 749300"/>
                <a:gd name="connsiteX2" fmla="*/ 2319909 w 2394000"/>
                <a:gd name="connsiteY2" fmla="*/ 0 h 749300"/>
                <a:gd name="connsiteX3" fmla="*/ 2394000 w 2394000"/>
                <a:gd name="connsiteY3" fmla="*/ 74091 h 749300"/>
                <a:gd name="connsiteX4" fmla="*/ 2394000 w 2394000"/>
                <a:gd name="connsiteY4" fmla="*/ 675209 h 749300"/>
                <a:gd name="connsiteX5" fmla="*/ 2319909 w 2394000"/>
                <a:gd name="connsiteY5" fmla="*/ 749300 h 749300"/>
                <a:gd name="connsiteX6" fmla="*/ 74091 w 2394000"/>
                <a:gd name="connsiteY6" fmla="*/ 749300 h 749300"/>
                <a:gd name="connsiteX7" fmla="*/ 0 w 2394000"/>
                <a:gd name="connsiteY7" fmla="*/ 675209 h 749300"/>
                <a:gd name="connsiteX8" fmla="*/ 0 w 2394000"/>
                <a:gd name="connsiteY8" fmla="*/ 74091 h 749300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74091 w 2394000"/>
                <a:gd name="connsiteY7" fmla="*/ 750918 h 750918"/>
                <a:gd name="connsiteX8" fmla="*/ 0 w 2394000"/>
                <a:gd name="connsiteY8" fmla="*/ 676827 h 750918"/>
                <a:gd name="connsiteX9" fmla="*/ 0 w 2394000"/>
                <a:gd name="connsiteY9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74091 w 2394000"/>
                <a:gd name="connsiteY8" fmla="*/ 750918 h 750918"/>
                <a:gd name="connsiteX9" fmla="*/ 0 w 2394000"/>
                <a:gd name="connsiteY9" fmla="*/ 676827 h 750918"/>
                <a:gd name="connsiteX10" fmla="*/ 0 w 2394000"/>
                <a:gd name="connsiteY10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0 w 2394000"/>
                <a:gd name="connsiteY8" fmla="*/ 676827 h 750918"/>
                <a:gd name="connsiteX9" fmla="*/ 0 w 2394000"/>
                <a:gd name="connsiteY9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0 w 2394000"/>
                <a:gd name="connsiteY8" fmla="*/ 75709 h 750918"/>
                <a:gd name="connsiteX0" fmla="*/ 1253433 w 2319909"/>
                <a:gd name="connsiteY0" fmla="*/ 749300 h 750918"/>
                <a:gd name="connsiteX1" fmla="*/ 0 w 2319909"/>
                <a:gd name="connsiteY1" fmla="*/ 1618 h 750918"/>
                <a:gd name="connsiteX2" fmla="*/ 1761433 w 2319909"/>
                <a:gd name="connsiteY2" fmla="*/ 0 h 750918"/>
                <a:gd name="connsiteX3" fmla="*/ 2245818 w 2319909"/>
                <a:gd name="connsiteY3" fmla="*/ 1618 h 750918"/>
                <a:gd name="connsiteX4" fmla="*/ 2319909 w 2319909"/>
                <a:gd name="connsiteY4" fmla="*/ 75709 h 750918"/>
                <a:gd name="connsiteX5" fmla="*/ 2319909 w 2319909"/>
                <a:gd name="connsiteY5" fmla="*/ 676827 h 750918"/>
                <a:gd name="connsiteX6" fmla="*/ 2245818 w 2319909"/>
                <a:gd name="connsiteY6" fmla="*/ 750918 h 750918"/>
                <a:gd name="connsiteX7" fmla="*/ 1253433 w 2319909"/>
                <a:gd name="connsiteY7" fmla="*/ 749300 h 750918"/>
                <a:gd name="connsiteX0" fmla="*/ 0 w 1066476"/>
                <a:gd name="connsiteY0" fmla="*/ 749300 h 750918"/>
                <a:gd name="connsiteX1" fmla="*/ 508000 w 1066476"/>
                <a:gd name="connsiteY1" fmla="*/ 0 h 750918"/>
                <a:gd name="connsiteX2" fmla="*/ 992385 w 1066476"/>
                <a:gd name="connsiteY2" fmla="*/ 1618 h 750918"/>
                <a:gd name="connsiteX3" fmla="*/ 1066476 w 1066476"/>
                <a:gd name="connsiteY3" fmla="*/ 75709 h 750918"/>
                <a:gd name="connsiteX4" fmla="*/ 1066476 w 1066476"/>
                <a:gd name="connsiteY4" fmla="*/ 676827 h 750918"/>
                <a:gd name="connsiteX5" fmla="*/ 992385 w 1066476"/>
                <a:gd name="connsiteY5" fmla="*/ 750918 h 750918"/>
                <a:gd name="connsiteX6" fmla="*/ 0 w 1066476"/>
                <a:gd name="connsiteY6" fmla="*/ 749300 h 750918"/>
                <a:gd name="connsiteX0" fmla="*/ 0 w 1066476"/>
                <a:gd name="connsiteY0" fmla="*/ 749300 h 750918"/>
                <a:gd name="connsiteX1" fmla="*/ 106636 w 1066476"/>
                <a:gd name="connsiteY1" fmla="*/ 582962 h 750918"/>
                <a:gd name="connsiteX2" fmla="*/ 508000 w 1066476"/>
                <a:gd name="connsiteY2" fmla="*/ 0 h 750918"/>
                <a:gd name="connsiteX3" fmla="*/ 992385 w 1066476"/>
                <a:gd name="connsiteY3" fmla="*/ 1618 h 750918"/>
                <a:gd name="connsiteX4" fmla="*/ 1066476 w 1066476"/>
                <a:gd name="connsiteY4" fmla="*/ 75709 h 750918"/>
                <a:gd name="connsiteX5" fmla="*/ 1066476 w 1066476"/>
                <a:gd name="connsiteY5" fmla="*/ 676827 h 750918"/>
                <a:gd name="connsiteX6" fmla="*/ 992385 w 1066476"/>
                <a:gd name="connsiteY6" fmla="*/ 750918 h 750918"/>
                <a:gd name="connsiteX7" fmla="*/ 0 w 1066476"/>
                <a:gd name="connsiteY7" fmla="*/ 749300 h 750918"/>
                <a:gd name="connsiteX0" fmla="*/ 0 w 1066476"/>
                <a:gd name="connsiteY0" fmla="*/ 749300 h 750918"/>
                <a:gd name="connsiteX1" fmla="*/ 111398 w 1066476"/>
                <a:gd name="connsiteY1" fmla="*/ 585339 h 750918"/>
                <a:gd name="connsiteX2" fmla="*/ 508000 w 1066476"/>
                <a:gd name="connsiteY2" fmla="*/ 0 h 750918"/>
                <a:gd name="connsiteX3" fmla="*/ 992385 w 1066476"/>
                <a:gd name="connsiteY3" fmla="*/ 1618 h 750918"/>
                <a:gd name="connsiteX4" fmla="*/ 1066476 w 1066476"/>
                <a:gd name="connsiteY4" fmla="*/ 75709 h 750918"/>
                <a:gd name="connsiteX5" fmla="*/ 1066476 w 1066476"/>
                <a:gd name="connsiteY5" fmla="*/ 676827 h 750918"/>
                <a:gd name="connsiteX6" fmla="*/ 992385 w 1066476"/>
                <a:gd name="connsiteY6" fmla="*/ 750918 h 750918"/>
                <a:gd name="connsiteX7" fmla="*/ 0 w 1066476"/>
                <a:gd name="connsiteY7" fmla="*/ 749300 h 750918"/>
                <a:gd name="connsiteX0" fmla="*/ 0 w 1149820"/>
                <a:gd name="connsiteY0" fmla="*/ 746923 h 750918"/>
                <a:gd name="connsiteX1" fmla="*/ 194742 w 1149820"/>
                <a:gd name="connsiteY1" fmla="*/ 585339 h 750918"/>
                <a:gd name="connsiteX2" fmla="*/ 591344 w 1149820"/>
                <a:gd name="connsiteY2" fmla="*/ 0 h 750918"/>
                <a:gd name="connsiteX3" fmla="*/ 1075729 w 1149820"/>
                <a:gd name="connsiteY3" fmla="*/ 1618 h 750918"/>
                <a:gd name="connsiteX4" fmla="*/ 1149820 w 1149820"/>
                <a:gd name="connsiteY4" fmla="*/ 75709 h 750918"/>
                <a:gd name="connsiteX5" fmla="*/ 1149820 w 1149820"/>
                <a:gd name="connsiteY5" fmla="*/ 676827 h 750918"/>
                <a:gd name="connsiteX6" fmla="*/ 1075729 w 1149820"/>
                <a:gd name="connsiteY6" fmla="*/ 750918 h 750918"/>
                <a:gd name="connsiteX7" fmla="*/ 0 w 1149820"/>
                <a:gd name="connsiteY7" fmla="*/ 746923 h 750918"/>
                <a:gd name="connsiteX0" fmla="*/ 0 w 1178395"/>
                <a:gd name="connsiteY0" fmla="*/ 746923 h 750918"/>
                <a:gd name="connsiteX1" fmla="*/ 223317 w 1178395"/>
                <a:gd name="connsiteY1" fmla="*/ 585339 h 750918"/>
                <a:gd name="connsiteX2" fmla="*/ 619919 w 1178395"/>
                <a:gd name="connsiteY2" fmla="*/ 0 h 750918"/>
                <a:gd name="connsiteX3" fmla="*/ 1104304 w 1178395"/>
                <a:gd name="connsiteY3" fmla="*/ 1618 h 750918"/>
                <a:gd name="connsiteX4" fmla="*/ 1178395 w 1178395"/>
                <a:gd name="connsiteY4" fmla="*/ 75709 h 750918"/>
                <a:gd name="connsiteX5" fmla="*/ 1178395 w 1178395"/>
                <a:gd name="connsiteY5" fmla="*/ 676827 h 750918"/>
                <a:gd name="connsiteX6" fmla="*/ 1104304 w 1178395"/>
                <a:gd name="connsiteY6" fmla="*/ 750918 h 750918"/>
                <a:gd name="connsiteX7" fmla="*/ 0 w 1178395"/>
                <a:gd name="connsiteY7" fmla="*/ 746923 h 750918"/>
                <a:gd name="connsiteX0" fmla="*/ 0 w 1171251"/>
                <a:gd name="connsiteY0" fmla="*/ 737418 h 750918"/>
                <a:gd name="connsiteX1" fmla="*/ 216173 w 1171251"/>
                <a:gd name="connsiteY1" fmla="*/ 585339 h 750918"/>
                <a:gd name="connsiteX2" fmla="*/ 612775 w 1171251"/>
                <a:gd name="connsiteY2" fmla="*/ 0 h 750918"/>
                <a:gd name="connsiteX3" fmla="*/ 1097160 w 1171251"/>
                <a:gd name="connsiteY3" fmla="*/ 1618 h 750918"/>
                <a:gd name="connsiteX4" fmla="*/ 1171251 w 1171251"/>
                <a:gd name="connsiteY4" fmla="*/ 75709 h 750918"/>
                <a:gd name="connsiteX5" fmla="*/ 1171251 w 1171251"/>
                <a:gd name="connsiteY5" fmla="*/ 676827 h 750918"/>
                <a:gd name="connsiteX6" fmla="*/ 1097160 w 1171251"/>
                <a:gd name="connsiteY6" fmla="*/ 750918 h 750918"/>
                <a:gd name="connsiteX7" fmla="*/ 0 w 1171251"/>
                <a:gd name="connsiteY7" fmla="*/ 737418 h 75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1251" h="750918">
                  <a:moveTo>
                    <a:pt x="0" y="737418"/>
                  </a:moveTo>
                  <a:lnTo>
                    <a:pt x="216173" y="585339"/>
                  </a:lnTo>
                  <a:lnTo>
                    <a:pt x="612775" y="0"/>
                  </a:lnTo>
                  <a:lnTo>
                    <a:pt x="1097160" y="1618"/>
                  </a:lnTo>
                  <a:cubicBezTo>
                    <a:pt x="1138079" y="1618"/>
                    <a:pt x="1171251" y="34790"/>
                    <a:pt x="1171251" y="75709"/>
                  </a:cubicBezTo>
                  <a:lnTo>
                    <a:pt x="1171251" y="676827"/>
                  </a:lnTo>
                  <a:cubicBezTo>
                    <a:pt x="1171251" y="717746"/>
                    <a:pt x="1138079" y="750918"/>
                    <a:pt x="1097160" y="750918"/>
                  </a:cubicBezTo>
                  <a:lnTo>
                    <a:pt x="0" y="737418"/>
                  </a:ln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任意多边形 17">
              <a:extLst>
                <a:ext uri="{FF2B5EF4-FFF2-40B4-BE49-F238E27FC236}">
                  <a16:creationId xmlns:a16="http://schemas.microsoft.com/office/drawing/2014/main" id="{08B5D06B-5292-400C-A7BA-E75AB523CE70}"/>
                </a:ext>
              </a:extLst>
            </p:cNvPr>
            <p:cNvSpPr/>
            <p:nvPr/>
          </p:nvSpPr>
          <p:spPr bwMode="auto">
            <a:xfrm>
              <a:off x="4685963" y="1590793"/>
              <a:ext cx="811325" cy="1044383"/>
            </a:xfrm>
            <a:custGeom>
              <a:avLst/>
              <a:gdLst>
                <a:gd name="connsiteX0" fmla="*/ 457200 w 933450"/>
                <a:gd name="connsiteY0" fmla="*/ 0 h 1127125"/>
                <a:gd name="connsiteX1" fmla="*/ 311150 w 933450"/>
                <a:gd name="connsiteY1" fmla="*/ 111125 h 1127125"/>
                <a:gd name="connsiteX2" fmla="*/ 130175 w 933450"/>
                <a:gd name="connsiteY2" fmla="*/ 269875 h 1127125"/>
                <a:gd name="connsiteX3" fmla="*/ 22225 w 933450"/>
                <a:gd name="connsiteY3" fmla="*/ 371475 h 1127125"/>
                <a:gd name="connsiteX4" fmla="*/ 0 w 933450"/>
                <a:gd name="connsiteY4" fmla="*/ 454025 h 1127125"/>
                <a:gd name="connsiteX5" fmla="*/ 44450 w 933450"/>
                <a:gd name="connsiteY5" fmla="*/ 504825 h 1127125"/>
                <a:gd name="connsiteX6" fmla="*/ 327025 w 933450"/>
                <a:gd name="connsiteY6" fmla="*/ 622300 h 1127125"/>
                <a:gd name="connsiteX7" fmla="*/ 463550 w 933450"/>
                <a:gd name="connsiteY7" fmla="*/ 758825 h 1127125"/>
                <a:gd name="connsiteX8" fmla="*/ 463550 w 933450"/>
                <a:gd name="connsiteY8" fmla="*/ 965200 h 1127125"/>
                <a:gd name="connsiteX9" fmla="*/ 355600 w 933450"/>
                <a:gd name="connsiteY9" fmla="*/ 1082675 h 1127125"/>
                <a:gd name="connsiteX10" fmla="*/ 244475 w 933450"/>
                <a:gd name="connsiteY10" fmla="*/ 1127125 h 1127125"/>
                <a:gd name="connsiteX11" fmla="*/ 463550 w 933450"/>
                <a:gd name="connsiteY11" fmla="*/ 1120775 h 1127125"/>
                <a:gd name="connsiteX12" fmla="*/ 933450 w 933450"/>
                <a:gd name="connsiteY12" fmla="*/ 384175 h 1127125"/>
                <a:gd name="connsiteX13" fmla="*/ 841375 w 933450"/>
                <a:gd name="connsiteY13" fmla="*/ 390525 h 1127125"/>
                <a:gd name="connsiteX14" fmla="*/ 866775 w 933450"/>
                <a:gd name="connsiteY14" fmla="*/ 292100 h 1127125"/>
                <a:gd name="connsiteX15" fmla="*/ 831850 w 933450"/>
                <a:gd name="connsiteY15" fmla="*/ 149225 h 1127125"/>
                <a:gd name="connsiteX16" fmla="*/ 717550 w 933450"/>
                <a:gd name="connsiteY16" fmla="*/ 53975 h 1127125"/>
                <a:gd name="connsiteX17" fmla="*/ 568325 w 933450"/>
                <a:gd name="connsiteY17" fmla="*/ 0 h 1127125"/>
                <a:gd name="connsiteX18" fmla="*/ 457200 w 933450"/>
                <a:gd name="connsiteY18" fmla="*/ 0 h 1127125"/>
                <a:gd name="connsiteX0" fmla="*/ 457200 w 933450"/>
                <a:gd name="connsiteY0" fmla="*/ 0 h 1127125"/>
                <a:gd name="connsiteX1" fmla="*/ 311150 w 933450"/>
                <a:gd name="connsiteY1" fmla="*/ 111125 h 1127125"/>
                <a:gd name="connsiteX2" fmla="*/ 130175 w 933450"/>
                <a:gd name="connsiteY2" fmla="*/ 269875 h 1127125"/>
                <a:gd name="connsiteX3" fmla="*/ 22225 w 933450"/>
                <a:gd name="connsiteY3" fmla="*/ 371475 h 1127125"/>
                <a:gd name="connsiteX4" fmla="*/ 0 w 933450"/>
                <a:gd name="connsiteY4" fmla="*/ 454025 h 1127125"/>
                <a:gd name="connsiteX5" fmla="*/ 44450 w 933450"/>
                <a:gd name="connsiteY5" fmla="*/ 504825 h 1127125"/>
                <a:gd name="connsiteX6" fmla="*/ 327025 w 933450"/>
                <a:gd name="connsiteY6" fmla="*/ 622300 h 1127125"/>
                <a:gd name="connsiteX7" fmla="*/ 463550 w 933450"/>
                <a:gd name="connsiteY7" fmla="*/ 758825 h 1127125"/>
                <a:gd name="connsiteX8" fmla="*/ 463550 w 933450"/>
                <a:gd name="connsiteY8" fmla="*/ 965200 h 1127125"/>
                <a:gd name="connsiteX9" fmla="*/ 355600 w 933450"/>
                <a:gd name="connsiteY9" fmla="*/ 1082675 h 1127125"/>
                <a:gd name="connsiteX10" fmla="*/ 244475 w 933450"/>
                <a:gd name="connsiteY10" fmla="*/ 1127125 h 1127125"/>
                <a:gd name="connsiteX11" fmla="*/ 400050 w 933450"/>
                <a:gd name="connsiteY11" fmla="*/ 1092200 h 1127125"/>
                <a:gd name="connsiteX12" fmla="*/ 933450 w 933450"/>
                <a:gd name="connsiteY12" fmla="*/ 384175 h 1127125"/>
                <a:gd name="connsiteX13" fmla="*/ 841375 w 933450"/>
                <a:gd name="connsiteY13" fmla="*/ 390525 h 1127125"/>
                <a:gd name="connsiteX14" fmla="*/ 866775 w 933450"/>
                <a:gd name="connsiteY14" fmla="*/ 292100 h 1127125"/>
                <a:gd name="connsiteX15" fmla="*/ 831850 w 933450"/>
                <a:gd name="connsiteY15" fmla="*/ 149225 h 1127125"/>
                <a:gd name="connsiteX16" fmla="*/ 717550 w 933450"/>
                <a:gd name="connsiteY16" fmla="*/ 53975 h 1127125"/>
                <a:gd name="connsiteX17" fmla="*/ 568325 w 933450"/>
                <a:gd name="connsiteY17" fmla="*/ 0 h 1127125"/>
                <a:gd name="connsiteX18" fmla="*/ 457200 w 933450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400050 w 866775"/>
                <a:gd name="connsiteY11" fmla="*/ 1092200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44500 w 866775"/>
                <a:gd name="connsiteY8" fmla="*/ 962025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44500 w 866775"/>
                <a:gd name="connsiteY8" fmla="*/ 962025 h 1127125"/>
                <a:gd name="connsiteX9" fmla="*/ 336550 w 866775"/>
                <a:gd name="connsiteY9" fmla="*/ 10699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0 w 876300"/>
                <a:gd name="connsiteY3" fmla="*/ 396875 h 1127125"/>
                <a:gd name="connsiteX4" fmla="*/ 9525 w 876300"/>
                <a:gd name="connsiteY4" fmla="*/ 45402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0 w 876300"/>
                <a:gd name="connsiteY3" fmla="*/ 396875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22225 w 876300"/>
                <a:gd name="connsiteY3" fmla="*/ 393700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22225 w 876300"/>
                <a:gd name="connsiteY3" fmla="*/ 393700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286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03225 w 876300"/>
                <a:gd name="connsiteY11" fmla="*/ 1082675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386556 w 876300"/>
                <a:gd name="connsiteY11" fmla="*/ 1063625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60425 w 876300"/>
                <a:gd name="connsiteY13" fmla="*/ 385763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69950 w 876300"/>
                <a:gd name="connsiteY13" fmla="*/ 376238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69950 w 876300"/>
                <a:gd name="connsiteY12" fmla="*/ 376238 h 1122363"/>
                <a:gd name="connsiteX13" fmla="*/ 876300 w 876300"/>
                <a:gd name="connsiteY13" fmla="*/ 292100 h 1122363"/>
                <a:gd name="connsiteX14" fmla="*/ 841375 w 876300"/>
                <a:gd name="connsiteY14" fmla="*/ 149225 h 1122363"/>
                <a:gd name="connsiteX15" fmla="*/ 727075 w 876300"/>
                <a:gd name="connsiteY15" fmla="*/ 53975 h 1122363"/>
                <a:gd name="connsiteX16" fmla="*/ 577850 w 876300"/>
                <a:gd name="connsiteY16" fmla="*/ 0 h 1122363"/>
                <a:gd name="connsiteX17" fmla="*/ 466725 w 876300"/>
                <a:gd name="connsiteY17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69950 w 876300"/>
                <a:gd name="connsiteY12" fmla="*/ 376238 h 1122363"/>
                <a:gd name="connsiteX13" fmla="*/ 876300 w 876300"/>
                <a:gd name="connsiteY13" fmla="*/ 292100 h 1122363"/>
                <a:gd name="connsiteX14" fmla="*/ 841375 w 876300"/>
                <a:gd name="connsiteY14" fmla="*/ 149225 h 1122363"/>
                <a:gd name="connsiteX15" fmla="*/ 727075 w 876300"/>
                <a:gd name="connsiteY15" fmla="*/ 53975 h 1122363"/>
                <a:gd name="connsiteX16" fmla="*/ 577850 w 876300"/>
                <a:gd name="connsiteY16" fmla="*/ 0 h 1122363"/>
                <a:gd name="connsiteX17" fmla="*/ 466725 w 876300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3175 h 1125538"/>
                <a:gd name="connsiteX1" fmla="*/ 320675 w 876311"/>
                <a:gd name="connsiteY1" fmla="*/ 114300 h 1125538"/>
                <a:gd name="connsiteX2" fmla="*/ 139700 w 876311"/>
                <a:gd name="connsiteY2" fmla="*/ 273050 h 1125538"/>
                <a:gd name="connsiteX3" fmla="*/ 22225 w 876311"/>
                <a:gd name="connsiteY3" fmla="*/ 396875 h 1125538"/>
                <a:gd name="connsiteX4" fmla="*/ 0 w 876311"/>
                <a:gd name="connsiteY4" fmla="*/ 463550 h 1125538"/>
                <a:gd name="connsiteX5" fmla="*/ 53975 w 876311"/>
                <a:gd name="connsiteY5" fmla="*/ 508000 h 1125538"/>
                <a:gd name="connsiteX6" fmla="*/ 323850 w 876311"/>
                <a:gd name="connsiteY6" fmla="*/ 635000 h 1125538"/>
                <a:gd name="connsiteX7" fmla="*/ 454025 w 876311"/>
                <a:gd name="connsiteY7" fmla="*/ 762000 h 1125538"/>
                <a:gd name="connsiteX8" fmla="*/ 454025 w 876311"/>
                <a:gd name="connsiteY8" fmla="*/ 965200 h 1125538"/>
                <a:gd name="connsiteX9" fmla="*/ 346075 w 876311"/>
                <a:gd name="connsiteY9" fmla="*/ 1073150 h 1125538"/>
                <a:gd name="connsiteX10" fmla="*/ 223838 w 876311"/>
                <a:gd name="connsiteY10" fmla="*/ 1125538 h 1125538"/>
                <a:gd name="connsiteX11" fmla="*/ 422275 w 876311"/>
                <a:gd name="connsiteY11" fmla="*/ 1033463 h 1125538"/>
                <a:gd name="connsiteX12" fmla="*/ 869950 w 876311"/>
                <a:gd name="connsiteY12" fmla="*/ 379413 h 1125538"/>
                <a:gd name="connsiteX13" fmla="*/ 876300 w 876311"/>
                <a:gd name="connsiteY13" fmla="*/ 295275 h 1125538"/>
                <a:gd name="connsiteX14" fmla="*/ 841375 w 876311"/>
                <a:gd name="connsiteY14" fmla="*/ 152400 h 1125538"/>
                <a:gd name="connsiteX15" fmla="*/ 727075 w 876311"/>
                <a:gd name="connsiteY15" fmla="*/ 57150 h 1125538"/>
                <a:gd name="connsiteX16" fmla="*/ 577850 w 876311"/>
                <a:gd name="connsiteY16" fmla="*/ 3175 h 1125538"/>
                <a:gd name="connsiteX17" fmla="*/ 466725 w 876311"/>
                <a:gd name="connsiteY17" fmla="*/ 3175 h 1125538"/>
                <a:gd name="connsiteX0" fmla="*/ 466725 w 876311"/>
                <a:gd name="connsiteY0" fmla="*/ 5357 h 1127720"/>
                <a:gd name="connsiteX1" fmla="*/ 320675 w 876311"/>
                <a:gd name="connsiteY1" fmla="*/ 116482 h 1127720"/>
                <a:gd name="connsiteX2" fmla="*/ 139700 w 876311"/>
                <a:gd name="connsiteY2" fmla="*/ 275232 h 1127720"/>
                <a:gd name="connsiteX3" fmla="*/ 22225 w 876311"/>
                <a:gd name="connsiteY3" fmla="*/ 399057 h 1127720"/>
                <a:gd name="connsiteX4" fmla="*/ 0 w 876311"/>
                <a:gd name="connsiteY4" fmla="*/ 465732 h 1127720"/>
                <a:gd name="connsiteX5" fmla="*/ 53975 w 876311"/>
                <a:gd name="connsiteY5" fmla="*/ 510182 h 1127720"/>
                <a:gd name="connsiteX6" fmla="*/ 323850 w 876311"/>
                <a:gd name="connsiteY6" fmla="*/ 637182 h 1127720"/>
                <a:gd name="connsiteX7" fmla="*/ 454025 w 876311"/>
                <a:gd name="connsiteY7" fmla="*/ 764182 h 1127720"/>
                <a:gd name="connsiteX8" fmla="*/ 454025 w 876311"/>
                <a:gd name="connsiteY8" fmla="*/ 967382 h 1127720"/>
                <a:gd name="connsiteX9" fmla="*/ 346075 w 876311"/>
                <a:gd name="connsiteY9" fmla="*/ 1075332 h 1127720"/>
                <a:gd name="connsiteX10" fmla="*/ 223838 w 876311"/>
                <a:gd name="connsiteY10" fmla="*/ 1127720 h 1127720"/>
                <a:gd name="connsiteX11" fmla="*/ 422275 w 876311"/>
                <a:gd name="connsiteY11" fmla="*/ 1035645 h 1127720"/>
                <a:gd name="connsiteX12" fmla="*/ 869950 w 876311"/>
                <a:gd name="connsiteY12" fmla="*/ 381595 h 1127720"/>
                <a:gd name="connsiteX13" fmla="*/ 876300 w 876311"/>
                <a:gd name="connsiteY13" fmla="*/ 297457 h 1127720"/>
                <a:gd name="connsiteX14" fmla="*/ 841375 w 876311"/>
                <a:gd name="connsiteY14" fmla="*/ 154582 h 1127720"/>
                <a:gd name="connsiteX15" fmla="*/ 727075 w 876311"/>
                <a:gd name="connsiteY15" fmla="*/ 59332 h 1127720"/>
                <a:gd name="connsiteX16" fmla="*/ 577850 w 876311"/>
                <a:gd name="connsiteY16" fmla="*/ 5357 h 1127720"/>
                <a:gd name="connsiteX17" fmla="*/ 466725 w 876311"/>
                <a:gd name="connsiteY17" fmla="*/ 5357 h 112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11" h="1127720">
                  <a:moveTo>
                    <a:pt x="466725" y="5357"/>
                  </a:moveTo>
                  <a:lnTo>
                    <a:pt x="320675" y="116482"/>
                  </a:lnTo>
                  <a:lnTo>
                    <a:pt x="139700" y="275232"/>
                  </a:lnTo>
                  <a:lnTo>
                    <a:pt x="22225" y="399057"/>
                  </a:lnTo>
                  <a:lnTo>
                    <a:pt x="0" y="465732"/>
                  </a:lnTo>
                  <a:lnTo>
                    <a:pt x="53975" y="510182"/>
                  </a:lnTo>
                  <a:lnTo>
                    <a:pt x="323850" y="637182"/>
                  </a:lnTo>
                  <a:lnTo>
                    <a:pt x="454025" y="764182"/>
                  </a:lnTo>
                  <a:lnTo>
                    <a:pt x="454025" y="967382"/>
                  </a:lnTo>
                  <a:lnTo>
                    <a:pt x="346075" y="1075332"/>
                  </a:lnTo>
                  <a:lnTo>
                    <a:pt x="223838" y="1127720"/>
                  </a:lnTo>
                  <a:lnTo>
                    <a:pt x="422275" y="1035645"/>
                  </a:lnTo>
                  <a:lnTo>
                    <a:pt x="869950" y="381595"/>
                  </a:lnTo>
                  <a:cubicBezTo>
                    <a:pt x="872067" y="353549"/>
                    <a:pt x="876564" y="351697"/>
                    <a:pt x="876300" y="297457"/>
                  </a:cubicBezTo>
                  <a:cubicBezTo>
                    <a:pt x="867039" y="223638"/>
                    <a:pt x="874448" y="242688"/>
                    <a:pt x="841375" y="154582"/>
                  </a:cubicBezTo>
                  <a:cubicBezTo>
                    <a:pt x="793750" y="101400"/>
                    <a:pt x="777082" y="91082"/>
                    <a:pt x="727075" y="59332"/>
                  </a:cubicBezTo>
                  <a:cubicBezTo>
                    <a:pt x="672570" y="27052"/>
                    <a:pt x="651404" y="18586"/>
                    <a:pt x="577850" y="5357"/>
                  </a:cubicBezTo>
                  <a:cubicBezTo>
                    <a:pt x="516996" y="-1787"/>
                    <a:pt x="515673" y="-1786"/>
                    <a:pt x="466725" y="5357"/>
                  </a:cubicBezTo>
                  <a:close/>
                </a:path>
              </a:pathLst>
            </a:custGeom>
            <a:gradFill flip="none" rotWithShape="1">
              <a:gsLst>
                <a:gs pos="98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任意多边形 18">
              <a:extLst>
                <a:ext uri="{FF2B5EF4-FFF2-40B4-BE49-F238E27FC236}">
                  <a16:creationId xmlns:a16="http://schemas.microsoft.com/office/drawing/2014/main" id="{2AD0ACC7-64BA-40AC-B4D5-013E441C4BBF}"/>
                </a:ext>
              </a:extLst>
            </p:cNvPr>
            <p:cNvSpPr/>
            <p:nvPr/>
          </p:nvSpPr>
          <p:spPr bwMode="auto">
            <a:xfrm>
              <a:off x="3791138" y="1945659"/>
              <a:ext cx="1371301" cy="693927"/>
            </a:xfrm>
            <a:custGeom>
              <a:avLst/>
              <a:gdLst/>
              <a:ahLst/>
              <a:cxnLst/>
              <a:rect l="l" t="t" r="r" b="b"/>
              <a:pathLst>
                <a:path w="1481140" h="749300">
                  <a:moveTo>
                    <a:pt x="1004096" y="0"/>
                  </a:moveTo>
                  <a:cubicBezTo>
                    <a:pt x="992454" y="26458"/>
                    <a:pt x="996688" y="17992"/>
                    <a:pt x="997746" y="60325"/>
                  </a:cubicBezTo>
                  <a:cubicBezTo>
                    <a:pt x="1014679" y="87578"/>
                    <a:pt x="1007006" y="87048"/>
                    <a:pt x="1048546" y="120650"/>
                  </a:cubicBezTo>
                  <a:cubicBezTo>
                    <a:pt x="1087439" y="132292"/>
                    <a:pt x="1095377" y="134409"/>
                    <a:pt x="1143796" y="155575"/>
                  </a:cubicBezTo>
                  <a:cubicBezTo>
                    <a:pt x="1203063" y="175683"/>
                    <a:pt x="1224229" y="195792"/>
                    <a:pt x="1264446" y="215900"/>
                  </a:cubicBezTo>
                  <a:cubicBezTo>
                    <a:pt x="1327416" y="252942"/>
                    <a:pt x="1341969" y="258233"/>
                    <a:pt x="1410496" y="327025"/>
                  </a:cubicBezTo>
                  <a:cubicBezTo>
                    <a:pt x="1462619" y="396610"/>
                    <a:pt x="1459973" y="365390"/>
                    <a:pt x="1481140" y="492919"/>
                  </a:cubicBezTo>
                  <a:cubicBezTo>
                    <a:pt x="1464207" y="614627"/>
                    <a:pt x="1458385" y="591079"/>
                    <a:pt x="1413671" y="655637"/>
                  </a:cubicBezTo>
                  <a:cubicBezTo>
                    <a:pt x="1327946" y="717020"/>
                    <a:pt x="1293021" y="728398"/>
                    <a:pt x="1223171" y="739775"/>
                  </a:cubicBezTo>
                  <a:lnTo>
                    <a:pt x="939221" y="744728"/>
                  </a:lnTo>
                  <a:lnTo>
                    <a:pt x="939802" y="747682"/>
                  </a:lnTo>
                  <a:lnTo>
                    <a:pt x="788927" y="747349"/>
                  </a:lnTo>
                  <a:lnTo>
                    <a:pt x="677071" y="749300"/>
                  </a:lnTo>
                  <a:cubicBezTo>
                    <a:pt x="677077" y="748567"/>
                    <a:pt x="677084" y="747835"/>
                    <a:pt x="677090" y="747102"/>
                  </a:cubicBezTo>
                  <a:lnTo>
                    <a:pt x="90700" y="745808"/>
                  </a:lnTo>
                  <a:cubicBezTo>
                    <a:pt x="40608" y="745808"/>
                    <a:pt x="0" y="705200"/>
                    <a:pt x="0" y="655108"/>
                  </a:cubicBezTo>
                  <a:lnTo>
                    <a:pt x="0" y="98508"/>
                  </a:lnTo>
                  <a:cubicBezTo>
                    <a:pt x="0" y="48416"/>
                    <a:pt x="40608" y="7808"/>
                    <a:pt x="90700" y="7808"/>
                  </a:cubicBezTo>
                  <a:lnTo>
                    <a:pt x="683404" y="5215"/>
                  </a:lnTo>
                  <a:lnTo>
                    <a:pt x="683421" y="3175"/>
                  </a:lnTo>
                  <a:close/>
                </a:path>
              </a:pathLst>
            </a:custGeom>
            <a:gradFill>
              <a:gsLst>
                <a:gs pos="0">
                  <a:srgbClr val="577B27"/>
                </a:gs>
                <a:gs pos="50000">
                  <a:srgbClr val="79AA38"/>
                </a:gs>
                <a:gs pos="100000">
                  <a:srgbClr val="86BA3F"/>
                </a:gs>
              </a:gsLst>
              <a:lin ang="8100000" scaled="1"/>
            </a:gradFill>
            <a:ln>
              <a:noFill/>
            </a:ln>
            <a:effectLst>
              <a:innerShdw blurRad="139700" dist="50800">
                <a:srgbClr val="577B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8FC18426-C1FD-4A79-9654-3268C22C1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933248"/>
              <a:ext cx="75533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4400" dirty="0">
                  <a:solidFill>
                    <a:srgbClr val="86BA3F"/>
                  </a:solidFill>
                  <a:latin typeface="+mn-lt"/>
                  <a:ea typeface="DFPLiKingHei-XB" pitchFamily="34" charset="-120"/>
                </a:rPr>
                <a:t>02</a:t>
              </a:r>
              <a:endParaRPr lang="zh-CN" altLang="en-US" sz="4400" dirty="0">
                <a:solidFill>
                  <a:srgbClr val="86BA3F"/>
                </a:solidFill>
                <a:latin typeface="+mn-lt"/>
                <a:ea typeface="DFPLiKingHei-XB" pitchFamily="34" charset="-12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94F2D95-42FD-418C-A561-9E6BB85A4BEC}"/>
              </a:ext>
            </a:extLst>
          </p:cNvPr>
          <p:cNvSpPr txBox="1"/>
          <p:nvPr/>
        </p:nvSpPr>
        <p:spPr>
          <a:xfrm>
            <a:off x="5497401" y="948606"/>
            <a:ext cx="202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可移植性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356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419E92-BF87-4926-88FF-A08386CB90DC}"/>
              </a:ext>
            </a:extLst>
          </p:cNvPr>
          <p:cNvSpPr txBox="1"/>
          <p:nvPr/>
        </p:nvSpPr>
        <p:spPr>
          <a:xfrm>
            <a:off x="3347865" y="948606"/>
            <a:ext cx="412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很多有名的大公司都在用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C1DF3D9-D6F8-4B7D-A264-96983CB381C2}"/>
              </a:ext>
            </a:extLst>
          </p:cNvPr>
          <p:cNvCxnSpPr/>
          <p:nvPr/>
        </p:nvCxnSpPr>
        <p:spPr>
          <a:xfrm>
            <a:off x="0" y="1779662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A08C150-38CA-4CAB-8917-FCC2A13079C4}"/>
              </a:ext>
            </a:extLst>
          </p:cNvPr>
          <p:cNvSpPr/>
          <p:nvPr/>
        </p:nvSpPr>
        <p:spPr bwMode="auto">
          <a:xfrm>
            <a:off x="179512" y="2152665"/>
            <a:ext cx="8640960" cy="2727413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国外非常有名的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YAHOO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，还有美国宇航局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NASA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，还有著名的开源云计算平台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和国内的豆瓣都是用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写的。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5C5E86-1A7D-4368-8FA1-59F1DB36D510}"/>
              </a:ext>
            </a:extLst>
          </p:cNvPr>
          <p:cNvGrpSpPr/>
          <p:nvPr/>
        </p:nvGrpSpPr>
        <p:grpSpPr>
          <a:xfrm>
            <a:off x="542521" y="437397"/>
            <a:ext cx="2214398" cy="1111419"/>
            <a:chOff x="2332017" y="3856621"/>
            <a:chExt cx="2214398" cy="1111419"/>
          </a:xfrm>
        </p:grpSpPr>
        <p:sp>
          <p:nvSpPr>
            <p:cNvPr id="12" name="圆角矩形 9">
              <a:extLst>
                <a:ext uri="{FF2B5EF4-FFF2-40B4-BE49-F238E27FC236}">
                  <a16:creationId xmlns:a16="http://schemas.microsoft.com/office/drawing/2014/main" id="{13BDCBF9-CE82-458B-95B7-3BA176279133}"/>
                </a:ext>
              </a:extLst>
            </p:cNvPr>
            <p:cNvSpPr/>
            <p:nvPr/>
          </p:nvSpPr>
          <p:spPr bwMode="auto">
            <a:xfrm>
              <a:off x="3462741" y="4208055"/>
              <a:ext cx="1083674" cy="695897"/>
            </a:xfrm>
            <a:custGeom>
              <a:avLst/>
              <a:gdLst>
                <a:gd name="connsiteX0" fmla="*/ 0 w 2394000"/>
                <a:gd name="connsiteY0" fmla="*/ 74091 h 749300"/>
                <a:gd name="connsiteX1" fmla="*/ 74091 w 2394000"/>
                <a:gd name="connsiteY1" fmla="*/ 0 h 749300"/>
                <a:gd name="connsiteX2" fmla="*/ 2319909 w 2394000"/>
                <a:gd name="connsiteY2" fmla="*/ 0 h 749300"/>
                <a:gd name="connsiteX3" fmla="*/ 2394000 w 2394000"/>
                <a:gd name="connsiteY3" fmla="*/ 74091 h 749300"/>
                <a:gd name="connsiteX4" fmla="*/ 2394000 w 2394000"/>
                <a:gd name="connsiteY4" fmla="*/ 675209 h 749300"/>
                <a:gd name="connsiteX5" fmla="*/ 2319909 w 2394000"/>
                <a:gd name="connsiteY5" fmla="*/ 749300 h 749300"/>
                <a:gd name="connsiteX6" fmla="*/ 74091 w 2394000"/>
                <a:gd name="connsiteY6" fmla="*/ 749300 h 749300"/>
                <a:gd name="connsiteX7" fmla="*/ 0 w 2394000"/>
                <a:gd name="connsiteY7" fmla="*/ 675209 h 749300"/>
                <a:gd name="connsiteX8" fmla="*/ 0 w 2394000"/>
                <a:gd name="connsiteY8" fmla="*/ 74091 h 749300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74091 w 2394000"/>
                <a:gd name="connsiteY7" fmla="*/ 750918 h 750918"/>
                <a:gd name="connsiteX8" fmla="*/ 0 w 2394000"/>
                <a:gd name="connsiteY8" fmla="*/ 676827 h 750918"/>
                <a:gd name="connsiteX9" fmla="*/ 0 w 2394000"/>
                <a:gd name="connsiteY9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74091 w 2394000"/>
                <a:gd name="connsiteY8" fmla="*/ 750918 h 750918"/>
                <a:gd name="connsiteX9" fmla="*/ 0 w 2394000"/>
                <a:gd name="connsiteY9" fmla="*/ 676827 h 750918"/>
                <a:gd name="connsiteX10" fmla="*/ 0 w 2394000"/>
                <a:gd name="connsiteY10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0 w 2394000"/>
                <a:gd name="connsiteY8" fmla="*/ 676827 h 750918"/>
                <a:gd name="connsiteX9" fmla="*/ 0 w 2394000"/>
                <a:gd name="connsiteY9" fmla="*/ 75709 h 750918"/>
                <a:gd name="connsiteX0" fmla="*/ 0 w 2394000"/>
                <a:gd name="connsiteY0" fmla="*/ 75709 h 750918"/>
                <a:gd name="connsiteX1" fmla="*/ 74091 w 2394000"/>
                <a:gd name="connsiteY1" fmla="*/ 1618 h 750918"/>
                <a:gd name="connsiteX2" fmla="*/ 1835524 w 2394000"/>
                <a:gd name="connsiteY2" fmla="*/ 0 h 750918"/>
                <a:gd name="connsiteX3" fmla="*/ 2319909 w 2394000"/>
                <a:gd name="connsiteY3" fmla="*/ 1618 h 750918"/>
                <a:gd name="connsiteX4" fmla="*/ 2394000 w 2394000"/>
                <a:gd name="connsiteY4" fmla="*/ 75709 h 750918"/>
                <a:gd name="connsiteX5" fmla="*/ 2394000 w 2394000"/>
                <a:gd name="connsiteY5" fmla="*/ 676827 h 750918"/>
                <a:gd name="connsiteX6" fmla="*/ 2319909 w 2394000"/>
                <a:gd name="connsiteY6" fmla="*/ 750918 h 750918"/>
                <a:gd name="connsiteX7" fmla="*/ 1327524 w 2394000"/>
                <a:gd name="connsiteY7" fmla="*/ 749300 h 750918"/>
                <a:gd name="connsiteX8" fmla="*/ 0 w 2394000"/>
                <a:gd name="connsiteY8" fmla="*/ 75709 h 750918"/>
                <a:gd name="connsiteX0" fmla="*/ 1253433 w 2319909"/>
                <a:gd name="connsiteY0" fmla="*/ 749300 h 750918"/>
                <a:gd name="connsiteX1" fmla="*/ 0 w 2319909"/>
                <a:gd name="connsiteY1" fmla="*/ 1618 h 750918"/>
                <a:gd name="connsiteX2" fmla="*/ 1761433 w 2319909"/>
                <a:gd name="connsiteY2" fmla="*/ 0 h 750918"/>
                <a:gd name="connsiteX3" fmla="*/ 2245818 w 2319909"/>
                <a:gd name="connsiteY3" fmla="*/ 1618 h 750918"/>
                <a:gd name="connsiteX4" fmla="*/ 2319909 w 2319909"/>
                <a:gd name="connsiteY4" fmla="*/ 75709 h 750918"/>
                <a:gd name="connsiteX5" fmla="*/ 2319909 w 2319909"/>
                <a:gd name="connsiteY5" fmla="*/ 676827 h 750918"/>
                <a:gd name="connsiteX6" fmla="*/ 2245818 w 2319909"/>
                <a:gd name="connsiteY6" fmla="*/ 750918 h 750918"/>
                <a:gd name="connsiteX7" fmla="*/ 1253433 w 2319909"/>
                <a:gd name="connsiteY7" fmla="*/ 749300 h 750918"/>
                <a:gd name="connsiteX0" fmla="*/ 0 w 1066476"/>
                <a:gd name="connsiteY0" fmla="*/ 749300 h 750918"/>
                <a:gd name="connsiteX1" fmla="*/ 508000 w 1066476"/>
                <a:gd name="connsiteY1" fmla="*/ 0 h 750918"/>
                <a:gd name="connsiteX2" fmla="*/ 992385 w 1066476"/>
                <a:gd name="connsiteY2" fmla="*/ 1618 h 750918"/>
                <a:gd name="connsiteX3" fmla="*/ 1066476 w 1066476"/>
                <a:gd name="connsiteY3" fmla="*/ 75709 h 750918"/>
                <a:gd name="connsiteX4" fmla="*/ 1066476 w 1066476"/>
                <a:gd name="connsiteY4" fmla="*/ 676827 h 750918"/>
                <a:gd name="connsiteX5" fmla="*/ 992385 w 1066476"/>
                <a:gd name="connsiteY5" fmla="*/ 750918 h 750918"/>
                <a:gd name="connsiteX6" fmla="*/ 0 w 1066476"/>
                <a:gd name="connsiteY6" fmla="*/ 749300 h 750918"/>
                <a:gd name="connsiteX0" fmla="*/ 0 w 1066476"/>
                <a:gd name="connsiteY0" fmla="*/ 749300 h 750918"/>
                <a:gd name="connsiteX1" fmla="*/ 106636 w 1066476"/>
                <a:gd name="connsiteY1" fmla="*/ 582962 h 750918"/>
                <a:gd name="connsiteX2" fmla="*/ 508000 w 1066476"/>
                <a:gd name="connsiteY2" fmla="*/ 0 h 750918"/>
                <a:gd name="connsiteX3" fmla="*/ 992385 w 1066476"/>
                <a:gd name="connsiteY3" fmla="*/ 1618 h 750918"/>
                <a:gd name="connsiteX4" fmla="*/ 1066476 w 1066476"/>
                <a:gd name="connsiteY4" fmla="*/ 75709 h 750918"/>
                <a:gd name="connsiteX5" fmla="*/ 1066476 w 1066476"/>
                <a:gd name="connsiteY5" fmla="*/ 676827 h 750918"/>
                <a:gd name="connsiteX6" fmla="*/ 992385 w 1066476"/>
                <a:gd name="connsiteY6" fmla="*/ 750918 h 750918"/>
                <a:gd name="connsiteX7" fmla="*/ 0 w 1066476"/>
                <a:gd name="connsiteY7" fmla="*/ 749300 h 750918"/>
                <a:gd name="connsiteX0" fmla="*/ 0 w 1066476"/>
                <a:gd name="connsiteY0" fmla="*/ 749300 h 750918"/>
                <a:gd name="connsiteX1" fmla="*/ 111398 w 1066476"/>
                <a:gd name="connsiteY1" fmla="*/ 585339 h 750918"/>
                <a:gd name="connsiteX2" fmla="*/ 508000 w 1066476"/>
                <a:gd name="connsiteY2" fmla="*/ 0 h 750918"/>
                <a:gd name="connsiteX3" fmla="*/ 992385 w 1066476"/>
                <a:gd name="connsiteY3" fmla="*/ 1618 h 750918"/>
                <a:gd name="connsiteX4" fmla="*/ 1066476 w 1066476"/>
                <a:gd name="connsiteY4" fmla="*/ 75709 h 750918"/>
                <a:gd name="connsiteX5" fmla="*/ 1066476 w 1066476"/>
                <a:gd name="connsiteY5" fmla="*/ 676827 h 750918"/>
                <a:gd name="connsiteX6" fmla="*/ 992385 w 1066476"/>
                <a:gd name="connsiteY6" fmla="*/ 750918 h 750918"/>
                <a:gd name="connsiteX7" fmla="*/ 0 w 1066476"/>
                <a:gd name="connsiteY7" fmla="*/ 749300 h 750918"/>
                <a:gd name="connsiteX0" fmla="*/ 0 w 1149820"/>
                <a:gd name="connsiteY0" fmla="*/ 746923 h 750918"/>
                <a:gd name="connsiteX1" fmla="*/ 194742 w 1149820"/>
                <a:gd name="connsiteY1" fmla="*/ 585339 h 750918"/>
                <a:gd name="connsiteX2" fmla="*/ 591344 w 1149820"/>
                <a:gd name="connsiteY2" fmla="*/ 0 h 750918"/>
                <a:gd name="connsiteX3" fmla="*/ 1075729 w 1149820"/>
                <a:gd name="connsiteY3" fmla="*/ 1618 h 750918"/>
                <a:gd name="connsiteX4" fmla="*/ 1149820 w 1149820"/>
                <a:gd name="connsiteY4" fmla="*/ 75709 h 750918"/>
                <a:gd name="connsiteX5" fmla="*/ 1149820 w 1149820"/>
                <a:gd name="connsiteY5" fmla="*/ 676827 h 750918"/>
                <a:gd name="connsiteX6" fmla="*/ 1075729 w 1149820"/>
                <a:gd name="connsiteY6" fmla="*/ 750918 h 750918"/>
                <a:gd name="connsiteX7" fmla="*/ 0 w 1149820"/>
                <a:gd name="connsiteY7" fmla="*/ 746923 h 750918"/>
                <a:gd name="connsiteX0" fmla="*/ 0 w 1178395"/>
                <a:gd name="connsiteY0" fmla="*/ 746923 h 750918"/>
                <a:gd name="connsiteX1" fmla="*/ 223317 w 1178395"/>
                <a:gd name="connsiteY1" fmla="*/ 585339 h 750918"/>
                <a:gd name="connsiteX2" fmla="*/ 619919 w 1178395"/>
                <a:gd name="connsiteY2" fmla="*/ 0 h 750918"/>
                <a:gd name="connsiteX3" fmla="*/ 1104304 w 1178395"/>
                <a:gd name="connsiteY3" fmla="*/ 1618 h 750918"/>
                <a:gd name="connsiteX4" fmla="*/ 1178395 w 1178395"/>
                <a:gd name="connsiteY4" fmla="*/ 75709 h 750918"/>
                <a:gd name="connsiteX5" fmla="*/ 1178395 w 1178395"/>
                <a:gd name="connsiteY5" fmla="*/ 676827 h 750918"/>
                <a:gd name="connsiteX6" fmla="*/ 1104304 w 1178395"/>
                <a:gd name="connsiteY6" fmla="*/ 750918 h 750918"/>
                <a:gd name="connsiteX7" fmla="*/ 0 w 1178395"/>
                <a:gd name="connsiteY7" fmla="*/ 746923 h 750918"/>
                <a:gd name="connsiteX0" fmla="*/ 0 w 1171251"/>
                <a:gd name="connsiteY0" fmla="*/ 737418 h 750918"/>
                <a:gd name="connsiteX1" fmla="*/ 216173 w 1171251"/>
                <a:gd name="connsiteY1" fmla="*/ 585339 h 750918"/>
                <a:gd name="connsiteX2" fmla="*/ 612775 w 1171251"/>
                <a:gd name="connsiteY2" fmla="*/ 0 h 750918"/>
                <a:gd name="connsiteX3" fmla="*/ 1097160 w 1171251"/>
                <a:gd name="connsiteY3" fmla="*/ 1618 h 750918"/>
                <a:gd name="connsiteX4" fmla="*/ 1171251 w 1171251"/>
                <a:gd name="connsiteY4" fmla="*/ 75709 h 750918"/>
                <a:gd name="connsiteX5" fmla="*/ 1171251 w 1171251"/>
                <a:gd name="connsiteY5" fmla="*/ 676827 h 750918"/>
                <a:gd name="connsiteX6" fmla="*/ 1097160 w 1171251"/>
                <a:gd name="connsiteY6" fmla="*/ 750918 h 750918"/>
                <a:gd name="connsiteX7" fmla="*/ 0 w 1171251"/>
                <a:gd name="connsiteY7" fmla="*/ 737418 h 75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1251" h="750918">
                  <a:moveTo>
                    <a:pt x="0" y="737418"/>
                  </a:moveTo>
                  <a:lnTo>
                    <a:pt x="216173" y="585339"/>
                  </a:lnTo>
                  <a:lnTo>
                    <a:pt x="612775" y="0"/>
                  </a:lnTo>
                  <a:lnTo>
                    <a:pt x="1097160" y="1618"/>
                  </a:lnTo>
                  <a:cubicBezTo>
                    <a:pt x="1138079" y="1618"/>
                    <a:pt x="1171251" y="34790"/>
                    <a:pt x="1171251" y="75709"/>
                  </a:cubicBezTo>
                  <a:lnTo>
                    <a:pt x="1171251" y="676827"/>
                  </a:lnTo>
                  <a:cubicBezTo>
                    <a:pt x="1171251" y="717746"/>
                    <a:pt x="1138079" y="750918"/>
                    <a:pt x="1097160" y="750918"/>
                  </a:cubicBezTo>
                  <a:lnTo>
                    <a:pt x="0" y="737418"/>
                  </a:ln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任意多边形 37">
              <a:extLst>
                <a:ext uri="{FF2B5EF4-FFF2-40B4-BE49-F238E27FC236}">
                  <a16:creationId xmlns:a16="http://schemas.microsoft.com/office/drawing/2014/main" id="{81717B3A-B18F-4B5D-8C59-45365EAE97A9}"/>
                </a:ext>
              </a:extLst>
            </p:cNvPr>
            <p:cNvSpPr/>
            <p:nvPr/>
          </p:nvSpPr>
          <p:spPr bwMode="auto">
            <a:xfrm>
              <a:off x="3226249" y="3856621"/>
              <a:ext cx="810787" cy="1042928"/>
            </a:xfrm>
            <a:custGeom>
              <a:avLst/>
              <a:gdLst>
                <a:gd name="connsiteX0" fmla="*/ 457200 w 933450"/>
                <a:gd name="connsiteY0" fmla="*/ 0 h 1127125"/>
                <a:gd name="connsiteX1" fmla="*/ 311150 w 933450"/>
                <a:gd name="connsiteY1" fmla="*/ 111125 h 1127125"/>
                <a:gd name="connsiteX2" fmla="*/ 130175 w 933450"/>
                <a:gd name="connsiteY2" fmla="*/ 269875 h 1127125"/>
                <a:gd name="connsiteX3" fmla="*/ 22225 w 933450"/>
                <a:gd name="connsiteY3" fmla="*/ 371475 h 1127125"/>
                <a:gd name="connsiteX4" fmla="*/ 0 w 933450"/>
                <a:gd name="connsiteY4" fmla="*/ 454025 h 1127125"/>
                <a:gd name="connsiteX5" fmla="*/ 44450 w 933450"/>
                <a:gd name="connsiteY5" fmla="*/ 504825 h 1127125"/>
                <a:gd name="connsiteX6" fmla="*/ 327025 w 933450"/>
                <a:gd name="connsiteY6" fmla="*/ 622300 h 1127125"/>
                <a:gd name="connsiteX7" fmla="*/ 463550 w 933450"/>
                <a:gd name="connsiteY7" fmla="*/ 758825 h 1127125"/>
                <a:gd name="connsiteX8" fmla="*/ 463550 w 933450"/>
                <a:gd name="connsiteY8" fmla="*/ 965200 h 1127125"/>
                <a:gd name="connsiteX9" fmla="*/ 355600 w 933450"/>
                <a:gd name="connsiteY9" fmla="*/ 1082675 h 1127125"/>
                <a:gd name="connsiteX10" fmla="*/ 244475 w 933450"/>
                <a:gd name="connsiteY10" fmla="*/ 1127125 h 1127125"/>
                <a:gd name="connsiteX11" fmla="*/ 463550 w 933450"/>
                <a:gd name="connsiteY11" fmla="*/ 1120775 h 1127125"/>
                <a:gd name="connsiteX12" fmla="*/ 933450 w 933450"/>
                <a:gd name="connsiteY12" fmla="*/ 384175 h 1127125"/>
                <a:gd name="connsiteX13" fmla="*/ 841375 w 933450"/>
                <a:gd name="connsiteY13" fmla="*/ 390525 h 1127125"/>
                <a:gd name="connsiteX14" fmla="*/ 866775 w 933450"/>
                <a:gd name="connsiteY14" fmla="*/ 292100 h 1127125"/>
                <a:gd name="connsiteX15" fmla="*/ 831850 w 933450"/>
                <a:gd name="connsiteY15" fmla="*/ 149225 h 1127125"/>
                <a:gd name="connsiteX16" fmla="*/ 717550 w 933450"/>
                <a:gd name="connsiteY16" fmla="*/ 53975 h 1127125"/>
                <a:gd name="connsiteX17" fmla="*/ 568325 w 933450"/>
                <a:gd name="connsiteY17" fmla="*/ 0 h 1127125"/>
                <a:gd name="connsiteX18" fmla="*/ 457200 w 933450"/>
                <a:gd name="connsiteY18" fmla="*/ 0 h 1127125"/>
                <a:gd name="connsiteX0" fmla="*/ 457200 w 933450"/>
                <a:gd name="connsiteY0" fmla="*/ 0 h 1127125"/>
                <a:gd name="connsiteX1" fmla="*/ 311150 w 933450"/>
                <a:gd name="connsiteY1" fmla="*/ 111125 h 1127125"/>
                <a:gd name="connsiteX2" fmla="*/ 130175 w 933450"/>
                <a:gd name="connsiteY2" fmla="*/ 269875 h 1127125"/>
                <a:gd name="connsiteX3" fmla="*/ 22225 w 933450"/>
                <a:gd name="connsiteY3" fmla="*/ 371475 h 1127125"/>
                <a:gd name="connsiteX4" fmla="*/ 0 w 933450"/>
                <a:gd name="connsiteY4" fmla="*/ 454025 h 1127125"/>
                <a:gd name="connsiteX5" fmla="*/ 44450 w 933450"/>
                <a:gd name="connsiteY5" fmla="*/ 504825 h 1127125"/>
                <a:gd name="connsiteX6" fmla="*/ 327025 w 933450"/>
                <a:gd name="connsiteY6" fmla="*/ 622300 h 1127125"/>
                <a:gd name="connsiteX7" fmla="*/ 463550 w 933450"/>
                <a:gd name="connsiteY7" fmla="*/ 758825 h 1127125"/>
                <a:gd name="connsiteX8" fmla="*/ 463550 w 933450"/>
                <a:gd name="connsiteY8" fmla="*/ 965200 h 1127125"/>
                <a:gd name="connsiteX9" fmla="*/ 355600 w 933450"/>
                <a:gd name="connsiteY9" fmla="*/ 1082675 h 1127125"/>
                <a:gd name="connsiteX10" fmla="*/ 244475 w 933450"/>
                <a:gd name="connsiteY10" fmla="*/ 1127125 h 1127125"/>
                <a:gd name="connsiteX11" fmla="*/ 400050 w 933450"/>
                <a:gd name="connsiteY11" fmla="*/ 1092200 h 1127125"/>
                <a:gd name="connsiteX12" fmla="*/ 933450 w 933450"/>
                <a:gd name="connsiteY12" fmla="*/ 384175 h 1127125"/>
                <a:gd name="connsiteX13" fmla="*/ 841375 w 933450"/>
                <a:gd name="connsiteY13" fmla="*/ 390525 h 1127125"/>
                <a:gd name="connsiteX14" fmla="*/ 866775 w 933450"/>
                <a:gd name="connsiteY14" fmla="*/ 292100 h 1127125"/>
                <a:gd name="connsiteX15" fmla="*/ 831850 w 933450"/>
                <a:gd name="connsiteY15" fmla="*/ 149225 h 1127125"/>
                <a:gd name="connsiteX16" fmla="*/ 717550 w 933450"/>
                <a:gd name="connsiteY16" fmla="*/ 53975 h 1127125"/>
                <a:gd name="connsiteX17" fmla="*/ 568325 w 933450"/>
                <a:gd name="connsiteY17" fmla="*/ 0 h 1127125"/>
                <a:gd name="connsiteX18" fmla="*/ 457200 w 933450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400050 w 866775"/>
                <a:gd name="connsiteY11" fmla="*/ 1092200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27025 w 866775"/>
                <a:gd name="connsiteY6" fmla="*/ 622300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6355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63550 w 866775"/>
                <a:gd name="connsiteY8" fmla="*/ 965200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44500 w 866775"/>
                <a:gd name="connsiteY8" fmla="*/ 962025 h 1127125"/>
                <a:gd name="connsiteX9" fmla="*/ 355600 w 866775"/>
                <a:gd name="connsiteY9" fmla="*/ 10826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57200 w 866775"/>
                <a:gd name="connsiteY0" fmla="*/ 0 h 1127125"/>
                <a:gd name="connsiteX1" fmla="*/ 311150 w 866775"/>
                <a:gd name="connsiteY1" fmla="*/ 111125 h 1127125"/>
                <a:gd name="connsiteX2" fmla="*/ 130175 w 866775"/>
                <a:gd name="connsiteY2" fmla="*/ 269875 h 1127125"/>
                <a:gd name="connsiteX3" fmla="*/ 22225 w 866775"/>
                <a:gd name="connsiteY3" fmla="*/ 371475 h 1127125"/>
                <a:gd name="connsiteX4" fmla="*/ 0 w 866775"/>
                <a:gd name="connsiteY4" fmla="*/ 454025 h 1127125"/>
                <a:gd name="connsiteX5" fmla="*/ 44450 w 866775"/>
                <a:gd name="connsiteY5" fmla="*/ 504825 h 1127125"/>
                <a:gd name="connsiteX6" fmla="*/ 314325 w 866775"/>
                <a:gd name="connsiteY6" fmla="*/ 631825 h 1127125"/>
                <a:gd name="connsiteX7" fmla="*/ 444500 w 866775"/>
                <a:gd name="connsiteY7" fmla="*/ 758825 h 1127125"/>
                <a:gd name="connsiteX8" fmla="*/ 444500 w 866775"/>
                <a:gd name="connsiteY8" fmla="*/ 962025 h 1127125"/>
                <a:gd name="connsiteX9" fmla="*/ 336550 w 866775"/>
                <a:gd name="connsiteY9" fmla="*/ 1069975 h 1127125"/>
                <a:gd name="connsiteX10" fmla="*/ 244475 w 866775"/>
                <a:gd name="connsiteY10" fmla="*/ 1127125 h 1127125"/>
                <a:gd name="connsiteX11" fmla="*/ 393700 w 866775"/>
                <a:gd name="connsiteY11" fmla="*/ 1082675 h 1127125"/>
                <a:gd name="connsiteX12" fmla="*/ 847725 w 866775"/>
                <a:gd name="connsiteY12" fmla="*/ 393700 h 1127125"/>
                <a:gd name="connsiteX13" fmla="*/ 841375 w 866775"/>
                <a:gd name="connsiteY13" fmla="*/ 390525 h 1127125"/>
                <a:gd name="connsiteX14" fmla="*/ 866775 w 866775"/>
                <a:gd name="connsiteY14" fmla="*/ 292100 h 1127125"/>
                <a:gd name="connsiteX15" fmla="*/ 831850 w 866775"/>
                <a:gd name="connsiteY15" fmla="*/ 149225 h 1127125"/>
                <a:gd name="connsiteX16" fmla="*/ 717550 w 866775"/>
                <a:gd name="connsiteY16" fmla="*/ 53975 h 1127125"/>
                <a:gd name="connsiteX17" fmla="*/ 568325 w 866775"/>
                <a:gd name="connsiteY17" fmla="*/ 0 h 1127125"/>
                <a:gd name="connsiteX18" fmla="*/ 457200 w 866775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0 w 876300"/>
                <a:gd name="connsiteY3" fmla="*/ 396875 h 1127125"/>
                <a:gd name="connsiteX4" fmla="*/ 9525 w 876300"/>
                <a:gd name="connsiteY4" fmla="*/ 45402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0 w 876300"/>
                <a:gd name="connsiteY3" fmla="*/ 396875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22225 w 876300"/>
                <a:gd name="connsiteY3" fmla="*/ 393700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540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7125"/>
                <a:gd name="connsiteX1" fmla="*/ 320675 w 876300"/>
                <a:gd name="connsiteY1" fmla="*/ 111125 h 1127125"/>
                <a:gd name="connsiteX2" fmla="*/ 139700 w 876300"/>
                <a:gd name="connsiteY2" fmla="*/ 269875 h 1127125"/>
                <a:gd name="connsiteX3" fmla="*/ 22225 w 876300"/>
                <a:gd name="connsiteY3" fmla="*/ 393700 h 1127125"/>
                <a:gd name="connsiteX4" fmla="*/ 0 w 876300"/>
                <a:gd name="connsiteY4" fmla="*/ 460375 h 1127125"/>
                <a:gd name="connsiteX5" fmla="*/ 53975 w 876300"/>
                <a:gd name="connsiteY5" fmla="*/ 504825 h 1127125"/>
                <a:gd name="connsiteX6" fmla="*/ 323850 w 876300"/>
                <a:gd name="connsiteY6" fmla="*/ 631825 h 1127125"/>
                <a:gd name="connsiteX7" fmla="*/ 454025 w 876300"/>
                <a:gd name="connsiteY7" fmla="*/ 758825 h 1127125"/>
                <a:gd name="connsiteX8" fmla="*/ 454025 w 876300"/>
                <a:gd name="connsiteY8" fmla="*/ 962025 h 1127125"/>
                <a:gd name="connsiteX9" fmla="*/ 346075 w 876300"/>
                <a:gd name="connsiteY9" fmla="*/ 1069975 h 1127125"/>
                <a:gd name="connsiteX10" fmla="*/ 228600 w 876300"/>
                <a:gd name="connsiteY10" fmla="*/ 1127125 h 1127125"/>
                <a:gd name="connsiteX11" fmla="*/ 403225 w 876300"/>
                <a:gd name="connsiteY11" fmla="*/ 1082675 h 1127125"/>
                <a:gd name="connsiteX12" fmla="*/ 857250 w 876300"/>
                <a:gd name="connsiteY12" fmla="*/ 393700 h 1127125"/>
                <a:gd name="connsiteX13" fmla="*/ 850900 w 876300"/>
                <a:gd name="connsiteY13" fmla="*/ 390525 h 1127125"/>
                <a:gd name="connsiteX14" fmla="*/ 876300 w 876300"/>
                <a:gd name="connsiteY14" fmla="*/ 292100 h 1127125"/>
                <a:gd name="connsiteX15" fmla="*/ 841375 w 876300"/>
                <a:gd name="connsiteY15" fmla="*/ 149225 h 1127125"/>
                <a:gd name="connsiteX16" fmla="*/ 727075 w 876300"/>
                <a:gd name="connsiteY16" fmla="*/ 53975 h 1127125"/>
                <a:gd name="connsiteX17" fmla="*/ 577850 w 876300"/>
                <a:gd name="connsiteY17" fmla="*/ 0 h 1127125"/>
                <a:gd name="connsiteX18" fmla="*/ 466725 w 876300"/>
                <a:gd name="connsiteY18" fmla="*/ 0 h 1127125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03225 w 876300"/>
                <a:gd name="connsiteY11" fmla="*/ 1082675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386556 w 876300"/>
                <a:gd name="connsiteY11" fmla="*/ 1063625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50900 w 876300"/>
                <a:gd name="connsiteY13" fmla="*/ 390525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60425 w 876300"/>
                <a:gd name="connsiteY13" fmla="*/ 385763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57250 w 876300"/>
                <a:gd name="connsiteY12" fmla="*/ 393700 h 1122363"/>
                <a:gd name="connsiteX13" fmla="*/ 869950 w 876300"/>
                <a:gd name="connsiteY13" fmla="*/ 376238 h 1122363"/>
                <a:gd name="connsiteX14" fmla="*/ 876300 w 876300"/>
                <a:gd name="connsiteY14" fmla="*/ 292100 h 1122363"/>
                <a:gd name="connsiteX15" fmla="*/ 841375 w 876300"/>
                <a:gd name="connsiteY15" fmla="*/ 149225 h 1122363"/>
                <a:gd name="connsiteX16" fmla="*/ 727075 w 876300"/>
                <a:gd name="connsiteY16" fmla="*/ 53975 h 1122363"/>
                <a:gd name="connsiteX17" fmla="*/ 577850 w 876300"/>
                <a:gd name="connsiteY17" fmla="*/ 0 h 1122363"/>
                <a:gd name="connsiteX18" fmla="*/ 466725 w 876300"/>
                <a:gd name="connsiteY18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69950 w 876300"/>
                <a:gd name="connsiteY12" fmla="*/ 376238 h 1122363"/>
                <a:gd name="connsiteX13" fmla="*/ 876300 w 876300"/>
                <a:gd name="connsiteY13" fmla="*/ 292100 h 1122363"/>
                <a:gd name="connsiteX14" fmla="*/ 841375 w 876300"/>
                <a:gd name="connsiteY14" fmla="*/ 149225 h 1122363"/>
                <a:gd name="connsiteX15" fmla="*/ 727075 w 876300"/>
                <a:gd name="connsiteY15" fmla="*/ 53975 h 1122363"/>
                <a:gd name="connsiteX16" fmla="*/ 577850 w 876300"/>
                <a:gd name="connsiteY16" fmla="*/ 0 h 1122363"/>
                <a:gd name="connsiteX17" fmla="*/ 466725 w 876300"/>
                <a:gd name="connsiteY17" fmla="*/ 0 h 1122363"/>
                <a:gd name="connsiteX0" fmla="*/ 466725 w 876300"/>
                <a:gd name="connsiteY0" fmla="*/ 0 h 1122363"/>
                <a:gd name="connsiteX1" fmla="*/ 320675 w 876300"/>
                <a:gd name="connsiteY1" fmla="*/ 111125 h 1122363"/>
                <a:gd name="connsiteX2" fmla="*/ 139700 w 876300"/>
                <a:gd name="connsiteY2" fmla="*/ 269875 h 1122363"/>
                <a:gd name="connsiteX3" fmla="*/ 22225 w 876300"/>
                <a:gd name="connsiteY3" fmla="*/ 393700 h 1122363"/>
                <a:gd name="connsiteX4" fmla="*/ 0 w 876300"/>
                <a:gd name="connsiteY4" fmla="*/ 460375 h 1122363"/>
                <a:gd name="connsiteX5" fmla="*/ 53975 w 876300"/>
                <a:gd name="connsiteY5" fmla="*/ 504825 h 1122363"/>
                <a:gd name="connsiteX6" fmla="*/ 323850 w 876300"/>
                <a:gd name="connsiteY6" fmla="*/ 631825 h 1122363"/>
                <a:gd name="connsiteX7" fmla="*/ 454025 w 876300"/>
                <a:gd name="connsiteY7" fmla="*/ 758825 h 1122363"/>
                <a:gd name="connsiteX8" fmla="*/ 454025 w 876300"/>
                <a:gd name="connsiteY8" fmla="*/ 962025 h 1122363"/>
                <a:gd name="connsiteX9" fmla="*/ 346075 w 876300"/>
                <a:gd name="connsiteY9" fmla="*/ 1069975 h 1122363"/>
                <a:gd name="connsiteX10" fmla="*/ 223838 w 876300"/>
                <a:gd name="connsiteY10" fmla="*/ 1122363 h 1122363"/>
                <a:gd name="connsiteX11" fmla="*/ 422275 w 876300"/>
                <a:gd name="connsiteY11" fmla="*/ 1030288 h 1122363"/>
                <a:gd name="connsiteX12" fmla="*/ 869950 w 876300"/>
                <a:gd name="connsiteY12" fmla="*/ 376238 h 1122363"/>
                <a:gd name="connsiteX13" fmla="*/ 876300 w 876300"/>
                <a:gd name="connsiteY13" fmla="*/ 292100 h 1122363"/>
                <a:gd name="connsiteX14" fmla="*/ 841375 w 876300"/>
                <a:gd name="connsiteY14" fmla="*/ 149225 h 1122363"/>
                <a:gd name="connsiteX15" fmla="*/ 727075 w 876300"/>
                <a:gd name="connsiteY15" fmla="*/ 53975 h 1122363"/>
                <a:gd name="connsiteX16" fmla="*/ 577850 w 876300"/>
                <a:gd name="connsiteY16" fmla="*/ 0 h 1122363"/>
                <a:gd name="connsiteX17" fmla="*/ 466725 w 876300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0 h 1122363"/>
                <a:gd name="connsiteX1" fmla="*/ 320675 w 876311"/>
                <a:gd name="connsiteY1" fmla="*/ 111125 h 1122363"/>
                <a:gd name="connsiteX2" fmla="*/ 139700 w 876311"/>
                <a:gd name="connsiteY2" fmla="*/ 269875 h 1122363"/>
                <a:gd name="connsiteX3" fmla="*/ 22225 w 876311"/>
                <a:gd name="connsiteY3" fmla="*/ 393700 h 1122363"/>
                <a:gd name="connsiteX4" fmla="*/ 0 w 876311"/>
                <a:gd name="connsiteY4" fmla="*/ 460375 h 1122363"/>
                <a:gd name="connsiteX5" fmla="*/ 53975 w 876311"/>
                <a:gd name="connsiteY5" fmla="*/ 504825 h 1122363"/>
                <a:gd name="connsiteX6" fmla="*/ 323850 w 876311"/>
                <a:gd name="connsiteY6" fmla="*/ 631825 h 1122363"/>
                <a:gd name="connsiteX7" fmla="*/ 454025 w 876311"/>
                <a:gd name="connsiteY7" fmla="*/ 758825 h 1122363"/>
                <a:gd name="connsiteX8" fmla="*/ 454025 w 876311"/>
                <a:gd name="connsiteY8" fmla="*/ 962025 h 1122363"/>
                <a:gd name="connsiteX9" fmla="*/ 346075 w 876311"/>
                <a:gd name="connsiteY9" fmla="*/ 1069975 h 1122363"/>
                <a:gd name="connsiteX10" fmla="*/ 223838 w 876311"/>
                <a:gd name="connsiteY10" fmla="*/ 1122363 h 1122363"/>
                <a:gd name="connsiteX11" fmla="*/ 422275 w 876311"/>
                <a:gd name="connsiteY11" fmla="*/ 1030288 h 1122363"/>
                <a:gd name="connsiteX12" fmla="*/ 869950 w 876311"/>
                <a:gd name="connsiteY12" fmla="*/ 376238 h 1122363"/>
                <a:gd name="connsiteX13" fmla="*/ 876300 w 876311"/>
                <a:gd name="connsiteY13" fmla="*/ 292100 h 1122363"/>
                <a:gd name="connsiteX14" fmla="*/ 841375 w 876311"/>
                <a:gd name="connsiteY14" fmla="*/ 149225 h 1122363"/>
                <a:gd name="connsiteX15" fmla="*/ 727075 w 876311"/>
                <a:gd name="connsiteY15" fmla="*/ 53975 h 1122363"/>
                <a:gd name="connsiteX16" fmla="*/ 577850 w 876311"/>
                <a:gd name="connsiteY16" fmla="*/ 0 h 1122363"/>
                <a:gd name="connsiteX17" fmla="*/ 466725 w 876311"/>
                <a:gd name="connsiteY17" fmla="*/ 0 h 1122363"/>
                <a:gd name="connsiteX0" fmla="*/ 466725 w 876311"/>
                <a:gd name="connsiteY0" fmla="*/ 3175 h 1125538"/>
                <a:gd name="connsiteX1" fmla="*/ 320675 w 876311"/>
                <a:gd name="connsiteY1" fmla="*/ 114300 h 1125538"/>
                <a:gd name="connsiteX2" fmla="*/ 139700 w 876311"/>
                <a:gd name="connsiteY2" fmla="*/ 273050 h 1125538"/>
                <a:gd name="connsiteX3" fmla="*/ 22225 w 876311"/>
                <a:gd name="connsiteY3" fmla="*/ 396875 h 1125538"/>
                <a:gd name="connsiteX4" fmla="*/ 0 w 876311"/>
                <a:gd name="connsiteY4" fmla="*/ 463550 h 1125538"/>
                <a:gd name="connsiteX5" fmla="*/ 53975 w 876311"/>
                <a:gd name="connsiteY5" fmla="*/ 508000 h 1125538"/>
                <a:gd name="connsiteX6" fmla="*/ 323850 w 876311"/>
                <a:gd name="connsiteY6" fmla="*/ 635000 h 1125538"/>
                <a:gd name="connsiteX7" fmla="*/ 454025 w 876311"/>
                <a:gd name="connsiteY7" fmla="*/ 762000 h 1125538"/>
                <a:gd name="connsiteX8" fmla="*/ 454025 w 876311"/>
                <a:gd name="connsiteY8" fmla="*/ 965200 h 1125538"/>
                <a:gd name="connsiteX9" fmla="*/ 346075 w 876311"/>
                <a:gd name="connsiteY9" fmla="*/ 1073150 h 1125538"/>
                <a:gd name="connsiteX10" fmla="*/ 223838 w 876311"/>
                <a:gd name="connsiteY10" fmla="*/ 1125538 h 1125538"/>
                <a:gd name="connsiteX11" fmla="*/ 422275 w 876311"/>
                <a:gd name="connsiteY11" fmla="*/ 1033463 h 1125538"/>
                <a:gd name="connsiteX12" fmla="*/ 869950 w 876311"/>
                <a:gd name="connsiteY12" fmla="*/ 379413 h 1125538"/>
                <a:gd name="connsiteX13" fmla="*/ 876300 w 876311"/>
                <a:gd name="connsiteY13" fmla="*/ 295275 h 1125538"/>
                <a:gd name="connsiteX14" fmla="*/ 841375 w 876311"/>
                <a:gd name="connsiteY14" fmla="*/ 152400 h 1125538"/>
                <a:gd name="connsiteX15" fmla="*/ 727075 w 876311"/>
                <a:gd name="connsiteY15" fmla="*/ 57150 h 1125538"/>
                <a:gd name="connsiteX16" fmla="*/ 577850 w 876311"/>
                <a:gd name="connsiteY16" fmla="*/ 3175 h 1125538"/>
                <a:gd name="connsiteX17" fmla="*/ 466725 w 876311"/>
                <a:gd name="connsiteY17" fmla="*/ 3175 h 1125538"/>
                <a:gd name="connsiteX0" fmla="*/ 466725 w 876311"/>
                <a:gd name="connsiteY0" fmla="*/ 5357 h 1127720"/>
                <a:gd name="connsiteX1" fmla="*/ 320675 w 876311"/>
                <a:gd name="connsiteY1" fmla="*/ 116482 h 1127720"/>
                <a:gd name="connsiteX2" fmla="*/ 139700 w 876311"/>
                <a:gd name="connsiteY2" fmla="*/ 275232 h 1127720"/>
                <a:gd name="connsiteX3" fmla="*/ 22225 w 876311"/>
                <a:gd name="connsiteY3" fmla="*/ 399057 h 1127720"/>
                <a:gd name="connsiteX4" fmla="*/ 0 w 876311"/>
                <a:gd name="connsiteY4" fmla="*/ 465732 h 1127720"/>
                <a:gd name="connsiteX5" fmla="*/ 53975 w 876311"/>
                <a:gd name="connsiteY5" fmla="*/ 510182 h 1127720"/>
                <a:gd name="connsiteX6" fmla="*/ 323850 w 876311"/>
                <a:gd name="connsiteY6" fmla="*/ 637182 h 1127720"/>
                <a:gd name="connsiteX7" fmla="*/ 454025 w 876311"/>
                <a:gd name="connsiteY7" fmla="*/ 764182 h 1127720"/>
                <a:gd name="connsiteX8" fmla="*/ 454025 w 876311"/>
                <a:gd name="connsiteY8" fmla="*/ 967382 h 1127720"/>
                <a:gd name="connsiteX9" fmla="*/ 346075 w 876311"/>
                <a:gd name="connsiteY9" fmla="*/ 1075332 h 1127720"/>
                <a:gd name="connsiteX10" fmla="*/ 223838 w 876311"/>
                <a:gd name="connsiteY10" fmla="*/ 1127720 h 1127720"/>
                <a:gd name="connsiteX11" fmla="*/ 422275 w 876311"/>
                <a:gd name="connsiteY11" fmla="*/ 1035645 h 1127720"/>
                <a:gd name="connsiteX12" fmla="*/ 869950 w 876311"/>
                <a:gd name="connsiteY12" fmla="*/ 381595 h 1127720"/>
                <a:gd name="connsiteX13" fmla="*/ 876300 w 876311"/>
                <a:gd name="connsiteY13" fmla="*/ 297457 h 1127720"/>
                <a:gd name="connsiteX14" fmla="*/ 841375 w 876311"/>
                <a:gd name="connsiteY14" fmla="*/ 154582 h 1127720"/>
                <a:gd name="connsiteX15" fmla="*/ 727075 w 876311"/>
                <a:gd name="connsiteY15" fmla="*/ 59332 h 1127720"/>
                <a:gd name="connsiteX16" fmla="*/ 577850 w 876311"/>
                <a:gd name="connsiteY16" fmla="*/ 5357 h 1127720"/>
                <a:gd name="connsiteX17" fmla="*/ 466725 w 876311"/>
                <a:gd name="connsiteY17" fmla="*/ 5357 h 112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11" h="1127720">
                  <a:moveTo>
                    <a:pt x="466725" y="5357"/>
                  </a:moveTo>
                  <a:lnTo>
                    <a:pt x="320675" y="116482"/>
                  </a:lnTo>
                  <a:lnTo>
                    <a:pt x="139700" y="275232"/>
                  </a:lnTo>
                  <a:lnTo>
                    <a:pt x="22225" y="399057"/>
                  </a:lnTo>
                  <a:lnTo>
                    <a:pt x="0" y="465732"/>
                  </a:lnTo>
                  <a:lnTo>
                    <a:pt x="53975" y="510182"/>
                  </a:lnTo>
                  <a:lnTo>
                    <a:pt x="323850" y="637182"/>
                  </a:lnTo>
                  <a:lnTo>
                    <a:pt x="454025" y="764182"/>
                  </a:lnTo>
                  <a:lnTo>
                    <a:pt x="454025" y="967382"/>
                  </a:lnTo>
                  <a:lnTo>
                    <a:pt x="346075" y="1075332"/>
                  </a:lnTo>
                  <a:lnTo>
                    <a:pt x="223838" y="1127720"/>
                  </a:lnTo>
                  <a:lnTo>
                    <a:pt x="422275" y="1035645"/>
                  </a:lnTo>
                  <a:lnTo>
                    <a:pt x="869950" y="381595"/>
                  </a:lnTo>
                  <a:cubicBezTo>
                    <a:pt x="872067" y="353549"/>
                    <a:pt x="876564" y="351697"/>
                    <a:pt x="876300" y="297457"/>
                  </a:cubicBezTo>
                  <a:cubicBezTo>
                    <a:pt x="867039" y="223638"/>
                    <a:pt x="874448" y="242688"/>
                    <a:pt x="841375" y="154582"/>
                  </a:cubicBezTo>
                  <a:cubicBezTo>
                    <a:pt x="793750" y="101400"/>
                    <a:pt x="777082" y="91082"/>
                    <a:pt x="727075" y="59332"/>
                  </a:cubicBezTo>
                  <a:cubicBezTo>
                    <a:pt x="672570" y="27052"/>
                    <a:pt x="651404" y="18586"/>
                    <a:pt x="577850" y="5357"/>
                  </a:cubicBezTo>
                  <a:cubicBezTo>
                    <a:pt x="516996" y="-1787"/>
                    <a:pt x="515673" y="-1786"/>
                    <a:pt x="466725" y="5357"/>
                  </a:cubicBezTo>
                  <a:close/>
                </a:path>
              </a:pathLst>
            </a:custGeom>
            <a:gradFill flip="none" rotWithShape="1">
              <a:gsLst>
                <a:gs pos="98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任意多边形 38">
              <a:extLst>
                <a:ext uri="{FF2B5EF4-FFF2-40B4-BE49-F238E27FC236}">
                  <a16:creationId xmlns:a16="http://schemas.microsoft.com/office/drawing/2014/main" id="{7F840182-17AA-4DC9-9ACC-296F46A3BF4E}"/>
                </a:ext>
              </a:extLst>
            </p:cNvPr>
            <p:cNvSpPr/>
            <p:nvPr/>
          </p:nvSpPr>
          <p:spPr bwMode="auto">
            <a:xfrm>
              <a:off x="2332017" y="4210992"/>
              <a:ext cx="1370391" cy="692961"/>
            </a:xfrm>
            <a:custGeom>
              <a:avLst/>
              <a:gdLst/>
              <a:ahLst/>
              <a:cxnLst/>
              <a:rect l="l" t="t" r="r" b="b"/>
              <a:pathLst>
                <a:path w="1481140" h="749300">
                  <a:moveTo>
                    <a:pt x="1004096" y="0"/>
                  </a:moveTo>
                  <a:cubicBezTo>
                    <a:pt x="992454" y="26458"/>
                    <a:pt x="996688" y="17992"/>
                    <a:pt x="997746" y="60325"/>
                  </a:cubicBezTo>
                  <a:cubicBezTo>
                    <a:pt x="1014679" y="87578"/>
                    <a:pt x="1007006" y="87048"/>
                    <a:pt x="1048546" y="120650"/>
                  </a:cubicBezTo>
                  <a:cubicBezTo>
                    <a:pt x="1087439" y="132292"/>
                    <a:pt x="1095377" y="134409"/>
                    <a:pt x="1143796" y="155575"/>
                  </a:cubicBezTo>
                  <a:cubicBezTo>
                    <a:pt x="1203063" y="175683"/>
                    <a:pt x="1224229" y="195792"/>
                    <a:pt x="1264446" y="215900"/>
                  </a:cubicBezTo>
                  <a:cubicBezTo>
                    <a:pt x="1327416" y="252942"/>
                    <a:pt x="1341969" y="258233"/>
                    <a:pt x="1410496" y="327025"/>
                  </a:cubicBezTo>
                  <a:cubicBezTo>
                    <a:pt x="1462619" y="396610"/>
                    <a:pt x="1459973" y="365390"/>
                    <a:pt x="1481140" y="492919"/>
                  </a:cubicBezTo>
                  <a:cubicBezTo>
                    <a:pt x="1464207" y="614627"/>
                    <a:pt x="1458385" y="591079"/>
                    <a:pt x="1413671" y="655637"/>
                  </a:cubicBezTo>
                  <a:cubicBezTo>
                    <a:pt x="1327946" y="717020"/>
                    <a:pt x="1293021" y="728398"/>
                    <a:pt x="1223171" y="739775"/>
                  </a:cubicBezTo>
                  <a:lnTo>
                    <a:pt x="939221" y="744728"/>
                  </a:lnTo>
                  <a:lnTo>
                    <a:pt x="939802" y="747682"/>
                  </a:lnTo>
                  <a:lnTo>
                    <a:pt x="788927" y="747349"/>
                  </a:lnTo>
                  <a:lnTo>
                    <a:pt x="677071" y="749300"/>
                  </a:lnTo>
                  <a:cubicBezTo>
                    <a:pt x="677077" y="748567"/>
                    <a:pt x="677084" y="747835"/>
                    <a:pt x="677090" y="747102"/>
                  </a:cubicBezTo>
                  <a:lnTo>
                    <a:pt x="90700" y="745808"/>
                  </a:lnTo>
                  <a:cubicBezTo>
                    <a:pt x="40608" y="745808"/>
                    <a:pt x="0" y="705200"/>
                    <a:pt x="0" y="655108"/>
                  </a:cubicBezTo>
                  <a:lnTo>
                    <a:pt x="0" y="98508"/>
                  </a:lnTo>
                  <a:cubicBezTo>
                    <a:pt x="0" y="48416"/>
                    <a:pt x="40608" y="7808"/>
                    <a:pt x="90700" y="7808"/>
                  </a:cubicBezTo>
                  <a:lnTo>
                    <a:pt x="683404" y="5215"/>
                  </a:lnTo>
                  <a:lnTo>
                    <a:pt x="683421" y="3175"/>
                  </a:lnTo>
                  <a:close/>
                </a:path>
              </a:pathLst>
            </a:custGeom>
            <a:gradFill>
              <a:gsLst>
                <a:gs pos="0">
                  <a:srgbClr val="0E81B5"/>
                </a:gs>
                <a:gs pos="50000">
                  <a:srgbClr val="0F7CAC"/>
                </a:gs>
                <a:gs pos="100000">
                  <a:srgbClr val="0C6892"/>
                </a:gs>
              </a:gsLst>
              <a:lin ang="8100000" scaled="1"/>
            </a:gradFill>
            <a:ln>
              <a:noFill/>
            </a:ln>
            <a:effectLst>
              <a:innerShdw blurRad="139700" dist="50800">
                <a:srgbClr val="0C6892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40">
              <a:extLst>
                <a:ext uri="{FF2B5EF4-FFF2-40B4-BE49-F238E27FC236}">
                  <a16:creationId xmlns:a16="http://schemas.microsoft.com/office/drawing/2014/main" id="{C20AB939-6D1F-470D-AFE9-544BF8307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860" y="4198599"/>
              <a:ext cx="75533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4400" dirty="0">
                  <a:solidFill>
                    <a:srgbClr val="0E81B5"/>
                  </a:solidFill>
                  <a:latin typeface="+mj-lt"/>
                  <a:ea typeface="DFPLiKingHei-XB" pitchFamily="34" charset="-120"/>
                </a:rPr>
                <a:t>03</a:t>
              </a:r>
              <a:endParaRPr lang="zh-CN" altLang="en-US" sz="4400" dirty="0">
                <a:solidFill>
                  <a:srgbClr val="0E81B5"/>
                </a:solidFill>
                <a:latin typeface="+mj-lt"/>
                <a:ea typeface="DFPLiKingHei-XB" pitchFamily="34" charset="-12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83053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2500F55-6D00-45F4-B8E6-C7C9D0C65640}"/>
              </a:ext>
            </a:extLst>
          </p:cNvPr>
          <p:cNvGrpSpPr/>
          <p:nvPr/>
        </p:nvGrpSpPr>
        <p:grpSpPr>
          <a:xfrm>
            <a:off x="0" y="1419622"/>
            <a:ext cx="7308303" cy="3428784"/>
            <a:chOff x="179513" y="3429107"/>
            <a:chExt cx="7308303" cy="3428784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BE988250-24AB-4888-8FD5-76E271F2FF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2420526" flipH="1">
              <a:off x="5240220" y="4390748"/>
              <a:ext cx="2247596" cy="19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0D956020-CBDF-48EB-B34A-7FCEA8705D02}"/>
                </a:ext>
              </a:extLst>
            </p:cNvPr>
            <p:cNvSpPr/>
            <p:nvPr/>
          </p:nvSpPr>
          <p:spPr>
            <a:xfrm rot="16200000">
              <a:off x="124263" y="5056576"/>
              <a:ext cx="1856565" cy="1746065"/>
            </a:xfrm>
            <a:prstGeom prst="triangle">
              <a:avLst>
                <a:gd name="adj" fmla="val 100000"/>
              </a:avLst>
            </a:prstGeom>
            <a:solidFill>
              <a:srgbClr val="4792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47BBA713-B725-4C08-ADC4-6A854F0FCEEC}"/>
                </a:ext>
              </a:extLst>
            </p:cNvPr>
            <p:cNvSpPr/>
            <p:nvPr/>
          </p:nvSpPr>
          <p:spPr>
            <a:xfrm>
              <a:off x="189925" y="3429107"/>
              <a:ext cx="1735655" cy="1580175"/>
            </a:xfrm>
            <a:prstGeom prst="triangle">
              <a:avLst>
                <a:gd name="adj" fmla="val 100000"/>
              </a:avLst>
            </a:prstGeom>
            <a:solidFill>
              <a:srgbClr val="5FC3E7"/>
            </a:solidFill>
            <a:ln>
              <a:noFill/>
            </a:ln>
            <a:effectLst>
              <a:outerShdw blurRad="393700" dist="38100" dir="5400000" sx="108000" sy="108000" algn="t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梯形 36">
              <a:extLst>
                <a:ext uri="{FF2B5EF4-FFF2-40B4-BE49-F238E27FC236}">
                  <a16:creationId xmlns:a16="http://schemas.microsoft.com/office/drawing/2014/main" id="{0E1C550E-19AD-434B-9D9D-E61C47EF397C}"/>
                </a:ext>
              </a:extLst>
            </p:cNvPr>
            <p:cNvSpPr/>
            <p:nvPr/>
          </p:nvSpPr>
          <p:spPr>
            <a:xfrm>
              <a:off x="179515" y="3993820"/>
              <a:ext cx="6645303" cy="1015462"/>
            </a:xfrm>
            <a:prstGeom prst="trapezoid">
              <a:avLst>
                <a:gd name="adj" fmla="val 120009"/>
              </a:avLst>
            </a:prstGeom>
            <a:solidFill>
              <a:srgbClr val="5FC3E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0FC576-1F92-4736-89C7-2D7717788ED0}"/>
                </a:ext>
              </a:extLst>
            </p:cNvPr>
            <p:cNvSpPr/>
            <p:nvPr/>
          </p:nvSpPr>
          <p:spPr>
            <a:xfrm>
              <a:off x="925344" y="3897409"/>
              <a:ext cx="76174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200" b="1" i="1" spc="300" dirty="0">
                  <a:solidFill>
                    <a:schemeClr val="bg1"/>
                  </a:solidFill>
                  <a:latin typeface="Algerian" pitchFamily="82" charset="0"/>
                  <a:ea typeface="方正姚体" panose="02010601030101010101" pitchFamily="2" charset="-122"/>
                </a:rPr>
                <a:t>C</a:t>
              </a:r>
              <a:endParaRPr lang="zh-CN" altLang="en-US" sz="7200" b="1" i="1" spc="300" dirty="0">
                <a:solidFill>
                  <a:schemeClr val="bg1"/>
                </a:solidFill>
                <a:latin typeface="Algerian" pitchFamily="82" charset="0"/>
                <a:ea typeface="方正姚体" panose="0201060103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8FF8AA8-BBF6-4E7D-A3DC-839F9849EA6E}"/>
                </a:ext>
              </a:extLst>
            </p:cNvPr>
            <p:cNvSpPr txBox="1"/>
            <p:nvPr/>
          </p:nvSpPr>
          <p:spPr>
            <a:xfrm>
              <a:off x="2361706" y="4288403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Python</a:t>
              </a:r>
              <a:r>
                <a:rPr lang="zh-CN" altLang="en-US" sz="2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的缺点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1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C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D580450-7B4D-4185-8CAC-58FE98376137}"/>
              </a:ext>
            </a:extLst>
          </p:cNvPr>
          <p:cNvSpPr/>
          <p:nvPr/>
        </p:nvSpPr>
        <p:spPr bwMode="auto">
          <a:xfrm>
            <a:off x="179512" y="1208043"/>
            <a:ext cx="8640960" cy="2727413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运行速度慢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是解释性语言，程序不需要编译，在运行时才翻译成机器语言，每执行一次都要翻译一次，因此效率比较低。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572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C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D580450-7B4D-4185-8CAC-58FE98376137}"/>
              </a:ext>
            </a:extLst>
          </p:cNvPr>
          <p:cNvSpPr/>
          <p:nvPr/>
        </p:nvSpPr>
        <p:spPr bwMode="auto">
          <a:xfrm>
            <a:off x="179512" y="1208043"/>
            <a:ext cx="8640960" cy="2727413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代码不能加密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如果要发布你的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程序实际上就是发布源代码，还好我们大部分用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是来写应用程序，给用户提供服务的，用户其实不需要也不关心你的源代码。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7204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58" name="矩形 57"/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4721" y="330061"/>
            <a:ext cx="244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862B06-70D0-4B81-8C12-3B059AEA92B9}"/>
              </a:ext>
            </a:extLst>
          </p:cNvPr>
          <p:cNvSpPr/>
          <p:nvPr/>
        </p:nvSpPr>
        <p:spPr>
          <a:xfrm>
            <a:off x="1403648" y="1131590"/>
            <a:ext cx="2536215" cy="69654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常规软件开发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5C46CC4-8833-4E9E-896B-02A3E9BA2156}"/>
              </a:ext>
            </a:extLst>
          </p:cNvPr>
          <p:cNvSpPr/>
          <p:nvPr/>
        </p:nvSpPr>
        <p:spPr>
          <a:xfrm>
            <a:off x="1403648" y="2197894"/>
            <a:ext cx="2536215" cy="6025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科学计算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C36F6F-DC88-4224-9AA0-6EB40DD36B7F}"/>
              </a:ext>
            </a:extLst>
          </p:cNvPr>
          <p:cNvSpPr/>
          <p:nvPr/>
        </p:nvSpPr>
        <p:spPr>
          <a:xfrm>
            <a:off x="1403647" y="3170237"/>
            <a:ext cx="2536215" cy="6025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自动化运维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29AA43D-98F5-4696-A7B0-A6660BAD4A3F}"/>
              </a:ext>
            </a:extLst>
          </p:cNvPr>
          <p:cNvSpPr/>
          <p:nvPr/>
        </p:nvSpPr>
        <p:spPr>
          <a:xfrm>
            <a:off x="1403647" y="4112560"/>
            <a:ext cx="2536215" cy="6025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云计算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891FDFB-A8DF-4955-861E-25AA8D471623}"/>
              </a:ext>
            </a:extLst>
          </p:cNvPr>
          <p:cNvSpPr/>
          <p:nvPr/>
        </p:nvSpPr>
        <p:spPr>
          <a:xfrm>
            <a:off x="5204138" y="1131590"/>
            <a:ext cx="2536214" cy="6965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D774B28-E8F8-43E0-9DFF-EE7AA0B2C263}"/>
              </a:ext>
            </a:extLst>
          </p:cNvPr>
          <p:cNvSpPr/>
          <p:nvPr/>
        </p:nvSpPr>
        <p:spPr>
          <a:xfrm>
            <a:off x="5204138" y="2182883"/>
            <a:ext cx="2536214" cy="61008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网络爬虫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E7EDA3-14D6-4DA4-BCAC-8049BBEBB6EC}"/>
              </a:ext>
            </a:extLst>
          </p:cNvPr>
          <p:cNvSpPr/>
          <p:nvPr/>
        </p:nvSpPr>
        <p:spPr>
          <a:xfrm>
            <a:off x="5204138" y="3147721"/>
            <a:ext cx="2536215" cy="61008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数据分析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2FF4706-AC2D-4540-A267-1F829FCEC17A}"/>
              </a:ext>
            </a:extLst>
          </p:cNvPr>
          <p:cNvSpPr/>
          <p:nvPr/>
        </p:nvSpPr>
        <p:spPr>
          <a:xfrm>
            <a:off x="5204138" y="4112559"/>
            <a:ext cx="2592287" cy="60258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人工智能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7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5A50C43-3D8E-440B-A4F6-0D9DE3A38606}"/>
              </a:ext>
            </a:extLst>
          </p:cNvPr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27BE77-D386-49E9-BB00-5FF4B48A1EA5}"/>
                </a:ext>
              </a:extLst>
            </p:cNvPr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937FE0-7973-499D-A4A2-113A869C2636}"/>
                </a:ext>
              </a:extLst>
            </p:cNvPr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2CF9C0-566B-4357-80C3-30D155405C75}"/>
                </a:ext>
              </a:extLst>
            </p:cNvPr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A21C483-F588-49E4-8B48-0B6D91EE84D7}"/>
                </a:ext>
              </a:extLst>
            </p:cNvPr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42">
            <a:extLst>
              <a:ext uri="{FF2B5EF4-FFF2-40B4-BE49-F238E27FC236}">
                <a16:creationId xmlns:a16="http://schemas.microsoft.com/office/drawing/2014/main" id="{31A59E1A-F045-4225-99D2-A05A6CC9DFFD}"/>
              </a:ext>
            </a:extLst>
          </p:cNvPr>
          <p:cNvSpPr txBox="1"/>
          <p:nvPr/>
        </p:nvSpPr>
        <p:spPr>
          <a:xfrm>
            <a:off x="584720" y="330061"/>
            <a:ext cx="350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的下载与安装</a:t>
            </a:r>
          </a:p>
        </p:txBody>
      </p:sp>
      <p:sp>
        <p:nvSpPr>
          <p:cNvPr id="15" name="文本框 3">
            <a:extLst>
              <a:ext uri="{FF2B5EF4-FFF2-40B4-BE49-F238E27FC236}">
                <a16:creationId xmlns:a16="http://schemas.microsoft.com/office/drawing/2014/main" id="{497D3DA3-EC4C-43A9-BF9B-12B71FD0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671" y="176172"/>
            <a:ext cx="3312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36648B"/>
                </a:solidFill>
                <a:ea typeface="黑体" panose="02010609060101010101" pitchFamily="49" charset="-122"/>
              </a:rPr>
              <a:t>Python</a:t>
            </a:r>
            <a:r>
              <a:rPr lang="zh-CN" altLang="en-US" sz="2400" dirty="0">
                <a:solidFill>
                  <a:srgbClr val="36648B"/>
                </a:solidFill>
                <a:ea typeface="黑体" panose="02010609060101010101" pitchFamily="49" charset="-122"/>
              </a:rPr>
              <a:t>的官方主页：</a:t>
            </a:r>
            <a:r>
              <a:rPr lang="en-US" altLang="zh-CN" sz="2400" dirty="0">
                <a:solidFill>
                  <a:srgbClr val="36648B"/>
                </a:solidFill>
                <a:ea typeface="黑体" panose="02010609060101010101" pitchFamily="49" charset="-122"/>
              </a:rPr>
              <a:t>http://www.python.org</a:t>
            </a:r>
            <a:endParaRPr lang="zh-CN" altLang="en-US" sz="2400" dirty="0">
              <a:solidFill>
                <a:srgbClr val="36648B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8DCF55-BA7E-4F3B-B819-47B4A14D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8" y="1131590"/>
            <a:ext cx="8698843" cy="39423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765CA83-A34D-426D-A0FF-B97855116236}"/>
              </a:ext>
            </a:extLst>
          </p:cNvPr>
          <p:cNvSpPr/>
          <p:nvPr/>
        </p:nvSpPr>
        <p:spPr>
          <a:xfrm>
            <a:off x="2123728" y="1851670"/>
            <a:ext cx="792088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DFD4B3-49E5-482F-A1C8-D2773E64C735}"/>
              </a:ext>
            </a:extLst>
          </p:cNvPr>
          <p:cNvSpPr/>
          <p:nvPr/>
        </p:nvSpPr>
        <p:spPr>
          <a:xfrm>
            <a:off x="2610189" y="4776793"/>
            <a:ext cx="1008112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18BC7A9-6D2C-4A84-AB48-7179C64A1B7D}"/>
              </a:ext>
            </a:extLst>
          </p:cNvPr>
          <p:cNvSpPr/>
          <p:nvPr/>
        </p:nvSpPr>
        <p:spPr bwMode="auto">
          <a:xfrm>
            <a:off x="251520" y="1198290"/>
            <a:ext cx="8640960" cy="1656184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人与人之间可以通过语言进行交流沟通，那么人与计算机怎么进行交流呢？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A44ED5-A946-489E-AF90-7149EA5E4BCF}"/>
              </a:ext>
            </a:extLst>
          </p:cNvPr>
          <p:cNvSpPr/>
          <p:nvPr/>
        </p:nvSpPr>
        <p:spPr bwMode="auto">
          <a:xfrm>
            <a:off x="251520" y="3075806"/>
            <a:ext cx="8640960" cy="1656184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这就需要将人类语言转化成计算机能够理解的语言，这种计算机能够理解的语言就是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04DB3C-A2D1-4DD1-8576-EABF881B79EF}"/>
              </a:ext>
            </a:extLst>
          </p:cNvPr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9768A3-ACE4-45E0-B7A7-98E0FB4C7E46}"/>
                </a:ext>
              </a:extLst>
            </p:cNvPr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E4AFC5-FECE-4556-893E-B712417FA9E8}"/>
                </a:ext>
              </a:extLst>
            </p:cNvPr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4D49F50-E83E-464E-B561-9AFF49D9753A}"/>
                </a:ext>
              </a:extLst>
            </p:cNvPr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8D0F14-591E-4CC6-AEC2-8E6CB2F640E1}"/>
                </a:ext>
              </a:extLst>
            </p:cNvPr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42">
            <a:extLst>
              <a:ext uri="{FF2B5EF4-FFF2-40B4-BE49-F238E27FC236}">
                <a16:creationId xmlns:a16="http://schemas.microsoft.com/office/drawing/2014/main" id="{D769C450-0EF8-408A-9D80-85B45163F6D7}"/>
              </a:ext>
            </a:extLst>
          </p:cNvPr>
          <p:cNvSpPr txBox="1"/>
          <p:nvPr/>
        </p:nvSpPr>
        <p:spPr>
          <a:xfrm>
            <a:off x="584720" y="330061"/>
            <a:ext cx="283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认识计算机语言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3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E0E79E-4D41-4CAF-A91D-681888BF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4" y="577719"/>
            <a:ext cx="8921132" cy="39880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1AE80FA-486E-4AF1-AE01-F50A919F04C7}"/>
              </a:ext>
            </a:extLst>
          </p:cNvPr>
          <p:cNvSpPr/>
          <p:nvPr/>
        </p:nvSpPr>
        <p:spPr>
          <a:xfrm>
            <a:off x="1979712" y="2355726"/>
            <a:ext cx="72008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3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02AEE7-5F50-49E6-A380-E77F0D3D0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710132"/>
            <a:ext cx="5616624" cy="37232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F89F7A-D13F-4E3B-966E-199D120E037A}"/>
              </a:ext>
            </a:extLst>
          </p:cNvPr>
          <p:cNvSpPr/>
          <p:nvPr/>
        </p:nvSpPr>
        <p:spPr>
          <a:xfrm>
            <a:off x="2051720" y="1635646"/>
            <a:ext cx="5040560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B0E1E-9242-4B4A-AAB9-808EC105C37F}"/>
              </a:ext>
            </a:extLst>
          </p:cNvPr>
          <p:cNvSpPr/>
          <p:nvPr/>
        </p:nvSpPr>
        <p:spPr>
          <a:xfrm>
            <a:off x="2051720" y="2993208"/>
            <a:ext cx="5328592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93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CA5C2C7A-13EE-411F-9D48-F4E1540A4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" y="267494"/>
            <a:ext cx="7834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36648B"/>
                </a:solidFill>
                <a:ea typeface="黑体" panose="02010609060101010101" pitchFamily="49" charset="-122"/>
              </a:rPr>
              <a:t>PyCharm</a:t>
            </a:r>
            <a:r>
              <a:rPr lang="zh-CN" altLang="en-US" sz="2400" dirty="0">
                <a:solidFill>
                  <a:srgbClr val="36648B"/>
                </a:solidFill>
                <a:ea typeface="黑体" panose="02010609060101010101" pitchFamily="49" charset="-122"/>
              </a:rPr>
              <a:t>的官方主页：</a:t>
            </a:r>
            <a:r>
              <a:rPr lang="en-US" altLang="zh-CN" sz="2400" dirty="0">
                <a:solidFill>
                  <a:srgbClr val="36648B"/>
                </a:solidFill>
                <a:ea typeface="黑体" panose="02010609060101010101" pitchFamily="49" charset="-122"/>
              </a:rPr>
              <a:t>http://www.jetbrains.com/pycharm/</a:t>
            </a:r>
            <a:endParaRPr lang="zh-CN" altLang="en-US" sz="2400" dirty="0">
              <a:solidFill>
                <a:srgbClr val="36648B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9FE0B7-4945-4E04-B6E5-1BB4931A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0" y="915566"/>
            <a:ext cx="8582360" cy="410598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358560-5E16-4D89-BF18-9DDE850803D5}"/>
              </a:ext>
            </a:extLst>
          </p:cNvPr>
          <p:cNvSpPr/>
          <p:nvPr/>
        </p:nvSpPr>
        <p:spPr>
          <a:xfrm>
            <a:off x="3851920" y="4371950"/>
            <a:ext cx="1656184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00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C685F6-F323-4411-B2EB-BCC5BA38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" y="361931"/>
            <a:ext cx="8943349" cy="44196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1694EE-3476-4C83-B2CE-1B54B7D75615}"/>
              </a:ext>
            </a:extLst>
          </p:cNvPr>
          <p:cNvSpPr/>
          <p:nvPr/>
        </p:nvSpPr>
        <p:spPr>
          <a:xfrm>
            <a:off x="6804248" y="3867894"/>
            <a:ext cx="1440160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6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58" name="矩形 57"/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4721" y="330061"/>
            <a:ext cx="318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IDLE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D2381A-3CB7-44E6-80F5-73C1B318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7" y="1563638"/>
            <a:ext cx="8725626" cy="2173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293AEDB-2797-4940-970C-8D777F8630D3}"/>
              </a:ext>
            </a:extLst>
          </p:cNvPr>
          <p:cNvSpPr/>
          <p:nvPr/>
        </p:nvSpPr>
        <p:spPr>
          <a:xfrm>
            <a:off x="179512" y="2067694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790338-BB91-491A-BAAF-BFFE0709D3CD}"/>
              </a:ext>
            </a:extLst>
          </p:cNvPr>
          <p:cNvSpPr/>
          <p:nvPr/>
        </p:nvSpPr>
        <p:spPr>
          <a:xfrm>
            <a:off x="107504" y="2643758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0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58" name="矩形 57"/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4721" y="330061"/>
            <a:ext cx="318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IDLE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134396-6C52-4C5E-9854-31011B16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35" y="1671225"/>
            <a:ext cx="8513329" cy="1801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52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58" name="矩形 57"/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4721" y="330061"/>
            <a:ext cx="318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IDLE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B58B56F9-8AD3-4276-ADD9-EEAB3DB12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63" y="976958"/>
            <a:ext cx="244639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36648B"/>
                </a:solidFill>
                <a:ea typeface="黑体" panose="02010609060101010101" pitchFamily="49" charset="-122"/>
              </a:rPr>
              <a:t>File &gt; New File</a:t>
            </a:r>
            <a:endParaRPr lang="zh-CN" altLang="en-US" sz="2400" dirty="0">
              <a:solidFill>
                <a:srgbClr val="36648B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1D8441-F0FF-439F-87B9-7C0953E0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4" y="1562597"/>
            <a:ext cx="8199831" cy="2392887"/>
          </a:xfrm>
          <a:prstGeom prst="rect">
            <a:avLst/>
          </a:prstGeom>
        </p:spPr>
      </p:pic>
      <p:sp>
        <p:nvSpPr>
          <p:cNvPr id="11" name="文本框 3">
            <a:extLst>
              <a:ext uri="{FF2B5EF4-FFF2-40B4-BE49-F238E27FC236}">
                <a16:creationId xmlns:a16="http://schemas.microsoft.com/office/drawing/2014/main" id="{7C1D8C3D-A068-4AC8-9857-609D1B56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63" y="4434612"/>
            <a:ext cx="244639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36648B"/>
                </a:solidFill>
                <a:ea typeface="黑体" panose="02010609060101010101" pitchFamily="49" charset="-122"/>
              </a:rPr>
              <a:t>Run&gt; Run Module</a:t>
            </a:r>
            <a:endParaRPr lang="zh-CN" altLang="en-US" sz="2400" dirty="0">
              <a:solidFill>
                <a:srgbClr val="36648B"/>
              </a:solidFill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4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18BC7A9-6D2C-4A84-AB48-7179C64A1B7D}"/>
              </a:ext>
            </a:extLst>
          </p:cNvPr>
          <p:cNvSpPr/>
          <p:nvPr/>
        </p:nvSpPr>
        <p:spPr bwMode="auto">
          <a:xfrm>
            <a:off x="251520" y="915566"/>
            <a:ext cx="8640960" cy="1080120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计算机语言的种类很多，总体可以分为三大类：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A44ED5-A946-489E-AF90-7149EA5E4BCF}"/>
              </a:ext>
            </a:extLst>
          </p:cNvPr>
          <p:cNvSpPr/>
          <p:nvPr/>
        </p:nvSpPr>
        <p:spPr bwMode="auto">
          <a:xfrm>
            <a:off x="251520" y="2427734"/>
            <a:ext cx="8640960" cy="1296144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高级语言、汇编语言、机器语言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414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18BC7A9-6D2C-4A84-AB48-7179C64A1B7D}"/>
              </a:ext>
            </a:extLst>
          </p:cNvPr>
          <p:cNvSpPr/>
          <p:nvPr/>
        </p:nvSpPr>
        <p:spPr bwMode="auto">
          <a:xfrm>
            <a:off x="251520" y="483518"/>
            <a:ext cx="8640960" cy="1440160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：一台计算机的全部指令集合，是由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组成的指令序列。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697784-C4E0-4E57-8C41-7892E7FE9C1E}"/>
              </a:ext>
            </a:extLst>
          </p:cNvPr>
          <p:cNvSpPr/>
          <p:nvPr/>
        </p:nvSpPr>
        <p:spPr bwMode="auto">
          <a:xfrm>
            <a:off x="251320" y="2211710"/>
            <a:ext cx="8640960" cy="2088232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：在机器语言的基础上进行了改进，以英文单词代替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代表相加，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代表传递数据等。汇编语言实际上就是机器语言的一个记号。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8912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18BC7A9-6D2C-4A84-AB48-7179C64A1B7D}"/>
              </a:ext>
            </a:extLst>
          </p:cNvPr>
          <p:cNvSpPr/>
          <p:nvPr/>
        </p:nvSpPr>
        <p:spPr bwMode="auto">
          <a:xfrm>
            <a:off x="251520" y="483518"/>
            <a:ext cx="8640960" cy="2592288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：并不是特指某一种语言，它泛指很多编程语言，比如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高级语言将许多有关的机器指令合成为单条指令，并且去掉了与具体操作有关，但与完成工作无关的细节。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697784-C4E0-4E57-8C41-7892E7FE9C1E}"/>
              </a:ext>
            </a:extLst>
          </p:cNvPr>
          <p:cNvSpPr/>
          <p:nvPr/>
        </p:nvSpPr>
        <p:spPr bwMode="auto">
          <a:xfrm>
            <a:off x="260579" y="3435846"/>
            <a:ext cx="8640960" cy="1008113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高级语言源程序可以通过解释和编译两种方式执行。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14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58" name="矩形 57"/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4721" y="330061"/>
            <a:ext cx="244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的诞生</a:t>
            </a:r>
          </a:p>
        </p:txBody>
      </p:sp>
      <p:pic>
        <p:nvPicPr>
          <p:cNvPr id="46" name="图片 2">
            <a:extLst>
              <a:ext uri="{FF2B5EF4-FFF2-40B4-BE49-F238E27FC236}">
                <a16:creationId xmlns:a16="http://schemas.microsoft.com/office/drawing/2014/main" id="{11934E2F-1B9B-4653-8A05-5B73A2C4C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89" y="0"/>
            <a:ext cx="3419872" cy="51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EBF62AD-3E32-4323-93AF-0DA586533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13" y="82378"/>
            <a:ext cx="1326874" cy="132687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937A909-5DE9-441C-9164-8673D4C7F2CB}"/>
              </a:ext>
            </a:extLst>
          </p:cNvPr>
          <p:cNvCxnSpPr/>
          <p:nvPr/>
        </p:nvCxnSpPr>
        <p:spPr>
          <a:xfrm>
            <a:off x="0" y="1875529"/>
            <a:ext cx="5724128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5">
            <a:extLst>
              <a:ext uri="{FF2B5EF4-FFF2-40B4-BE49-F238E27FC236}">
                <a16:creationId xmlns:a16="http://schemas.microsoft.com/office/drawing/2014/main" id="{D61C9D2E-FD51-4829-ACF9-99D53673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228" y="1413566"/>
            <a:ext cx="2501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/>
              <a:t>Guido von Rossum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AC8CED3-B528-4348-AD33-A9EAA7A2F19C}"/>
              </a:ext>
            </a:extLst>
          </p:cNvPr>
          <p:cNvSpPr/>
          <p:nvPr/>
        </p:nvSpPr>
        <p:spPr bwMode="auto">
          <a:xfrm>
            <a:off x="179512" y="2152665"/>
            <a:ext cx="5328592" cy="2727413"/>
          </a:xfrm>
          <a:prstGeom prst="rect">
            <a:avLst/>
          </a:prstGeom>
          <a:gradFill flip="none" rotWithShape="1">
            <a:gsLst>
              <a:gs pos="0">
                <a:srgbClr val="EFDCC0"/>
              </a:gs>
              <a:gs pos="87000">
                <a:srgbClr val="F6E9D9"/>
              </a:gs>
              <a:gs pos="23000">
                <a:srgbClr val="F6E9D9"/>
              </a:gs>
              <a:gs pos="50000">
                <a:srgbClr val="F6EADA"/>
              </a:gs>
              <a:gs pos="100000">
                <a:srgbClr val="EFDCC0"/>
              </a:gs>
            </a:gsLst>
            <a:lin ang="0" scaled="1"/>
            <a:tileRect/>
          </a:gradFill>
          <a:ln>
            <a:noFill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72000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这个名字，来自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Guido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所挚爱的电视剧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Monty Python‘s Flying Circus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3">
            <a:extLst>
              <a:ext uri="{FF2B5EF4-FFF2-40B4-BE49-F238E27FC236}">
                <a16:creationId xmlns:a16="http://schemas.microsoft.com/office/drawing/2014/main" id="{1162BA44-6A1C-463A-B148-FBD16234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88" y="0"/>
            <a:ext cx="342241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0671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04980" y="195758"/>
            <a:ext cx="49621" cy="781200"/>
            <a:chOff x="480170" y="0"/>
            <a:chExt cx="359779" cy="6148200"/>
          </a:xfrm>
        </p:grpSpPr>
        <p:sp>
          <p:nvSpPr>
            <p:cNvPr id="58" name="矩形 57"/>
            <p:cNvSpPr/>
            <p:nvPr/>
          </p:nvSpPr>
          <p:spPr>
            <a:xfrm>
              <a:off x="480170" y="0"/>
              <a:ext cx="359779" cy="141648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0170" y="1577239"/>
              <a:ext cx="359779" cy="1416484"/>
            </a:xfrm>
            <a:prstGeom prst="rect">
              <a:avLst/>
            </a:prstGeom>
            <a:gradFill flip="none" rotWithShape="1">
              <a:gsLst>
                <a:gs pos="3000">
                  <a:srgbClr val="6CB1CA"/>
                </a:gs>
                <a:gs pos="71000">
                  <a:srgbClr val="82BED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480170" y="4731716"/>
              <a:ext cx="359779" cy="1416484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50000">
                  <a:srgbClr val="E97E1F"/>
                </a:gs>
                <a:gs pos="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480170" y="3154478"/>
              <a:ext cx="359779" cy="1416484"/>
            </a:xfrm>
            <a:prstGeom prst="rect">
              <a:avLst/>
            </a:prstGeom>
            <a:solidFill>
              <a:srgbClr val="8C6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4720" y="330061"/>
            <a:ext cx="32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为什么要学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DB6BE4-B151-4B94-BB4A-76296E88FEA0}"/>
              </a:ext>
            </a:extLst>
          </p:cNvPr>
          <p:cNvGrpSpPr/>
          <p:nvPr/>
        </p:nvGrpSpPr>
        <p:grpSpPr>
          <a:xfrm>
            <a:off x="0" y="1635646"/>
            <a:ext cx="7308304" cy="3428785"/>
            <a:chOff x="2699792" y="1779662"/>
            <a:chExt cx="5184576" cy="252028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87E266D-B182-438D-821D-E3F468F72301}"/>
                </a:ext>
              </a:extLst>
            </p:cNvPr>
            <p:cNvGrpSpPr/>
            <p:nvPr/>
          </p:nvGrpSpPr>
          <p:grpSpPr>
            <a:xfrm>
              <a:off x="2699792" y="1779662"/>
              <a:ext cx="5184576" cy="2520280"/>
              <a:chOff x="4067943" y="339501"/>
              <a:chExt cx="2664297" cy="1168583"/>
            </a:xfrm>
          </p:grpSpPr>
          <p:pic>
            <p:nvPicPr>
              <p:cNvPr id="38" name="Picture 3">
                <a:extLst>
                  <a:ext uri="{FF2B5EF4-FFF2-40B4-BE49-F238E27FC236}">
                    <a16:creationId xmlns:a16="http://schemas.microsoft.com/office/drawing/2014/main" id="{F50B8FE6-4956-4832-92BF-2166EA58A7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/>
            </p:blipFill>
            <p:spPr bwMode="auto">
              <a:xfrm rot="2420526" flipH="1">
                <a:off x="5912862" y="667243"/>
                <a:ext cx="819378" cy="65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8283F573-D1A3-4104-A42B-CBCDBE739D38}"/>
                  </a:ext>
                </a:extLst>
              </p:cNvPr>
              <p:cNvSpPr/>
              <p:nvPr/>
            </p:nvSpPr>
            <p:spPr>
              <a:xfrm rot="16200000">
                <a:off x="4069841" y="873440"/>
                <a:ext cx="632746" cy="636541"/>
              </a:xfrm>
              <a:prstGeom prst="triangle">
                <a:avLst>
                  <a:gd name="adj" fmla="val 100000"/>
                </a:avLst>
              </a:prstGeom>
              <a:solidFill>
                <a:srgbClr val="E651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C4E8D9A-75E9-4A2E-90BB-8DD54F171559}"/>
                  </a:ext>
                </a:extLst>
              </p:cNvPr>
              <p:cNvSpPr/>
              <p:nvPr/>
            </p:nvSpPr>
            <p:spPr>
              <a:xfrm>
                <a:off x="4071739" y="339501"/>
                <a:ext cx="632746" cy="538548"/>
              </a:xfrm>
              <a:prstGeom prst="triangle">
                <a:avLst>
                  <a:gd name="adj" fmla="val 100000"/>
                </a:avLst>
              </a:prstGeom>
              <a:solidFill>
                <a:srgbClr val="E65179"/>
              </a:solidFill>
              <a:ln>
                <a:noFill/>
              </a:ln>
              <a:effectLst>
                <a:outerShdw blurRad="393700" dist="38100" dir="5400000" sx="108000" sy="108000" algn="t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梯形 40">
                <a:extLst>
                  <a:ext uri="{FF2B5EF4-FFF2-40B4-BE49-F238E27FC236}">
                    <a16:creationId xmlns:a16="http://schemas.microsoft.com/office/drawing/2014/main" id="{81471696-D0F7-4759-8274-FAC86FCDDEA9}"/>
                  </a:ext>
                </a:extLst>
              </p:cNvPr>
              <p:cNvSpPr/>
              <p:nvPr/>
            </p:nvSpPr>
            <p:spPr>
              <a:xfrm>
                <a:off x="4067944" y="531964"/>
                <a:ext cx="2422595" cy="346085"/>
              </a:xfrm>
              <a:prstGeom prst="trapezoid">
                <a:avLst>
                  <a:gd name="adj" fmla="val 120009"/>
                </a:avLst>
              </a:prstGeom>
              <a:solidFill>
                <a:srgbClr val="E6517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65BE277-696B-440D-B025-962B67983493}"/>
                </a:ext>
              </a:extLst>
            </p:cNvPr>
            <p:cNvSpPr/>
            <p:nvPr/>
          </p:nvSpPr>
          <p:spPr>
            <a:xfrm>
              <a:off x="3046819" y="2087191"/>
              <a:ext cx="92204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200" b="1" i="1" spc="300" dirty="0">
                  <a:solidFill>
                    <a:schemeClr val="bg1"/>
                  </a:solidFill>
                  <a:latin typeface="Algerian" pitchFamily="82" charset="0"/>
                  <a:ea typeface="方正姚体" panose="02010601030101010101" pitchFamily="2" charset="-122"/>
                </a:rPr>
                <a:t>A</a:t>
              </a:r>
              <a:endParaRPr lang="zh-CN" altLang="en-US" sz="7200" b="1" i="1" spc="300" dirty="0">
                <a:solidFill>
                  <a:schemeClr val="bg1"/>
                </a:solidFill>
                <a:latin typeface="Algerian" pitchFamily="82" charset="0"/>
                <a:ea typeface="方正姚体" panose="02010601030101010101" pitchFamily="2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2049E79-96C2-4BCF-80FB-FCF0E67A74FA}"/>
                </a:ext>
              </a:extLst>
            </p:cNvPr>
            <p:cNvSpPr txBox="1"/>
            <p:nvPr/>
          </p:nvSpPr>
          <p:spPr>
            <a:xfrm>
              <a:off x="3854610" y="2345459"/>
              <a:ext cx="3392721" cy="401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TIOBE</a:t>
              </a:r>
              <a:r>
                <a:rPr lang="zh-CN" altLang="en-US" sz="2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开发语言排行榜指数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207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51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057EFA5-5D18-4E6D-83B0-FD204A48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6" y="699542"/>
            <a:ext cx="8644768" cy="40368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E5B57F-2E49-4EE6-9328-E0A26C0728E3}"/>
              </a:ext>
            </a:extLst>
          </p:cNvPr>
          <p:cNvSpPr/>
          <p:nvPr/>
        </p:nvSpPr>
        <p:spPr>
          <a:xfrm>
            <a:off x="179512" y="1779662"/>
            <a:ext cx="8784976" cy="44034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0700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51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53C69B-2024-4850-98AC-DFB1F6CE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4" y="483518"/>
            <a:ext cx="8603972" cy="4176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7783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588</Words>
  <Application>Microsoft Office PowerPoint</Application>
  <PresentationFormat>全屏显示(16:9)</PresentationFormat>
  <Paragraphs>58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黑体</vt:lpstr>
      <vt:lpstr>微软雅黑</vt:lpstr>
      <vt:lpstr>Algerian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多吉让布</dc:creator>
  <cp:lastModifiedBy> </cp:lastModifiedBy>
  <cp:revision>280</cp:revision>
  <dcterms:created xsi:type="dcterms:W3CDTF">2013-07-21T07:43:40Z</dcterms:created>
  <dcterms:modified xsi:type="dcterms:W3CDTF">2019-02-25T14:36:30Z</dcterms:modified>
</cp:coreProperties>
</file>