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655653"/>
            <a:ext cx="9144000" cy="1641490"/>
          </a:xfrm>
        </p:spPr>
        <p:txBody>
          <a:bodyPr/>
          <a:lstStyle/>
          <a:p>
            <a:r>
              <a:rPr lang="en-US" dirty="0"/>
              <a:t>PONG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714796"/>
            <a:ext cx="9144000" cy="754025"/>
          </a:xfrm>
        </p:spPr>
        <p:txBody>
          <a:bodyPr/>
          <a:lstStyle/>
          <a:p>
            <a:r>
              <a:rPr lang="en-US" dirty="0"/>
              <a:t>ELEC5620M Project Demonstrator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51D62-6995-47A6-A7C4-5BBE515E70DE}"/>
              </a:ext>
            </a:extLst>
          </p:cNvPr>
          <p:cNvSpPr txBox="1"/>
          <p:nvPr/>
        </p:nvSpPr>
        <p:spPr>
          <a:xfrm>
            <a:off x="7262191" y="5764696"/>
            <a:ext cx="4091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John Jakobsen (201291841)</a:t>
            </a:r>
          </a:p>
          <a:p>
            <a:pPr algn="r"/>
            <a:r>
              <a:rPr lang="en-GB" dirty="0"/>
              <a:t>Sam Wilcock (201285260)</a:t>
            </a:r>
          </a:p>
          <a:p>
            <a:pPr algn="r"/>
            <a:r>
              <a:rPr lang="en-GB" dirty="0"/>
              <a:t>Alexander Bolton (200938078)</a:t>
            </a:r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0358-0C9F-43E5-965F-751886E7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CC9C-DFC5-4393-9C32-BE7FEA1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6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F072-64A1-4DDE-853A-4D228C9A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C000-A6E0-4E61-9868-CDE25B60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233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One of the earliest arcade games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Different varieties exist (</a:t>
            </a:r>
            <a:r>
              <a:rPr lang="en-GB" dirty="0" err="1"/>
              <a:t>singleplayer</a:t>
            </a:r>
            <a:r>
              <a:rPr lang="en-GB" dirty="0"/>
              <a:t>, multiplayer)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Displays the range of skills gained in the module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Uses VGA, LCD, buttons, HEX display, PS/2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2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7CE6-EA70-4B43-BF2B-A39C18AF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3E7F-316D-4495-BA4C-EC6CA70E7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92" y="1454514"/>
            <a:ext cx="10233800" cy="4351338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r>
              <a:rPr lang="en-GB" dirty="0"/>
              <a:t>Collision checks are carried out in the</a:t>
            </a:r>
          </a:p>
          <a:p>
            <a:pPr marL="457200" lvl="1" indent="0">
              <a:buNone/>
            </a:pPr>
            <a:r>
              <a:rPr lang="en-GB" dirty="0"/>
              <a:t>while loop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Border collisions invert the angle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Paddle collisions change the angle and</a:t>
            </a:r>
          </a:p>
          <a:p>
            <a:pPr marL="457200" lvl="1" indent="0">
              <a:buNone/>
            </a:pPr>
            <a:r>
              <a:rPr lang="en-GB" dirty="0"/>
              <a:t>speed according to the collision location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3982-865E-4C0A-B079-B56B9B59B2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5" t="24828" r="36018" b="49162"/>
          <a:stretch/>
        </p:blipFill>
        <p:spPr bwMode="auto">
          <a:xfrm>
            <a:off x="6513299" y="1690688"/>
            <a:ext cx="5221309" cy="26977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041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43A88E-D0EA-4E1D-982F-F94E1515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Display Driver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8A44D4-6C85-42EE-BC8C-4DF34AC9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92" y="1454514"/>
            <a:ext cx="10233800" cy="4351338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r>
              <a:rPr lang="en-GB" dirty="0"/>
              <a:t>320 x 240 pixels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Frame buffer made up of two types of arrays 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Frame skip feature added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Functions added to the engine to ease use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15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99C7-86C7-41A2-B0E6-4DA3B115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Sprites &amp;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517B-41E3-44F8-9107-07B5C059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Ball generated using Pythagoras’ theorem</a:t>
            </a:r>
          </a:p>
          <a:p>
            <a:endParaRPr lang="en-GB" dirty="0"/>
          </a:p>
          <a:p>
            <a:r>
              <a:rPr lang="en-GB" dirty="0"/>
              <a:t>Paddles created using </a:t>
            </a:r>
            <a:r>
              <a:rPr lang="en-GB" dirty="0" err="1"/>
              <a:t>Bresenham</a:t>
            </a:r>
            <a:r>
              <a:rPr lang="en-GB" dirty="0"/>
              <a:t> algorithm</a:t>
            </a:r>
          </a:p>
          <a:p>
            <a:endParaRPr lang="en-GB" dirty="0"/>
          </a:p>
          <a:p>
            <a:r>
              <a:rPr lang="en-GB" dirty="0"/>
              <a:t>Text made using a library of hex values</a:t>
            </a:r>
          </a:p>
        </p:txBody>
      </p:sp>
    </p:spTree>
    <p:extLst>
      <p:ext uri="{BB962C8B-B14F-4D97-AF65-F5344CB8AC3E}">
        <p14:creationId xmlns:p14="http://schemas.microsoft.com/office/powerpoint/2010/main" val="11468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DB89-D338-47D1-8154-9BD78859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16D58-35A1-46AA-A078-4469D609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en-GB" dirty="0"/>
              <a:t>Sprite location recorded by global values</a:t>
            </a:r>
          </a:p>
          <a:p>
            <a:endParaRPr lang="en-GB" dirty="0"/>
          </a:p>
          <a:p>
            <a:r>
              <a:rPr lang="en-GB" dirty="0"/>
              <a:t>Sprites created and destroyed with commands in the game engine</a:t>
            </a:r>
          </a:p>
          <a:p>
            <a:endParaRPr lang="en-GB" dirty="0"/>
          </a:p>
          <a:p>
            <a:r>
              <a:rPr lang="en-GB" dirty="0"/>
              <a:t>Angle calculated using </a:t>
            </a:r>
            <a:r>
              <a:rPr lang="en-GB" dirty="0" err="1"/>
              <a:t>Bresenham</a:t>
            </a:r>
            <a:r>
              <a:rPr lang="en-GB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65708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2A91-13C1-4687-9497-E0B39C1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AC2F-D57D-4877-8E3C-CCEBA5AB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main types of screen</a:t>
            </a:r>
          </a:p>
          <a:p>
            <a:endParaRPr lang="en-GB" dirty="0"/>
          </a:p>
          <a:p>
            <a:r>
              <a:rPr lang="en-GB" dirty="0"/>
              <a:t>Menu contains blocking and non-blocking elements</a:t>
            </a:r>
          </a:p>
          <a:p>
            <a:endParaRPr lang="en-GB" dirty="0"/>
          </a:p>
          <a:p>
            <a:r>
              <a:rPr lang="en-GB" dirty="0"/>
              <a:t>Allows user to change audio, paddle size and game mode </a:t>
            </a:r>
          </a:p>
        </p:txBody>
      </p:sp>
    </p:spTree>
    <p:extLst>
      <p:ext uri="{BB962C8B-B14F-4D97-AF65-F5344CB8AC3E}">
        <p14:creationId xmlns:p14="http://schemas.microsoft.com/office/powerpoint/2010/main" val="350960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F4AE-731A-4F64-8B64-54B015D8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4AC9-5848-4696-885A-25F1320F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Implementation of slider switches</a:t>
            </a:r>
          </a:p>
          <a:p>
            <a:endParaRPr lang="en-GB" dirty="0"/>
          </a:p>
          <a:p>
            <a:r>
              <a:rPr lang="en-GB" dirty="0"/>
              <a:t>Usage of interrupts</a:t>
            </a:r>
          </a:p>
          <a:p>
            <a:endParaRPr lang="en-GB" dirty="0"/>
          </a:p>
          <a:p>
            <a:r>
              <a:rPr lang="en-GB" dirty="0"/>
              <a:t>Macros created </a:t>
            </a:r>
            <a:r>
              <a:rPr lang="en-GB"/>
              <a:t>to aid functioning </a:t>
            </a:r>
            <a:r>
              <a:rPr lang="en-GB" dirty="0"/>
              <a:t>of inputs</a:t>
            </a:r>
          </a:p>
        </p:txBody>
      </p:sp>
    </p:spTree>
    <p:extLst>
      <p:ext uri="{BB962C8B-B14F-4D97-AF65-F5344CB8AC3E}">
        <p14:creationId xmlns:p14="http://schemas.microsoft.com/office/powerpoint/2010/main" val="330081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61D5-9E10-403C-9635-ABED0957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B41B-DABA-415F-8F7D-CE39490A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fast sin function</a:t>
            </a:r>
          </a:p>
          <a:p>
            <a:endParaRPr lang="en-GB" dirty="0"/>
          </a:p>
          <a:p>
            <a:r>
              <a:rPr lang="en-GB" dirty="0"/>
              <a:t>Values of sin(</a:t>
            </a:r>
            <a:r>
              <a:rPr lang="el-GR" b="1" dirty="0"/>
              <a:t>θ</a:t>
            </a:r>
            <a:r>
              <a:rPr lang="en-GB" b="1" dirty="0"/>
              <a:t>) </a:t>
            </a:r>
            <a:r>
              <a:rPr lang="en-GB" dirty="0"/>
              <a:t>calculated in </a:t>
            </a:r>
            <a:r>
              <a:rPr lang="en-GB" dirty="0" err="1"/>
              <a:t>Matlab</a:t>
            </a:r>
            <a:r>
              <a:rPr lang="en-GB" dirty="0"/>
              <a:t> and copied into a lookup table</a:t>
            </a:r>
          </a:p>
          <a:p>
            <a:endParaRPr lang="en-GB" dirty="0"/>
          </a:p>
          <a:p>
            <a:r>
              <a:rPr lang="en-GB" dirty="0"/>
              <a:t>Header file created containing musical notes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073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626</TotalTime>
  <Words>219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Depth</vt:lpstr>
      <vt:lpstr>PONG</vt:lpstr>
      <vt:lpstr>Introduction</vt:lpstr>
      <vt:lpstr>Physics</vt:lpstr>
      <vt:lpstr>Display Driver</vt:lpstr>
      <vt:lpstr>Sprites &amp; Text</vt:lpstr>
      <vt:lpstr>Game Engine</vt:lpstr>
      <vt:lpstr>Menus</vt:lpstr>
      <vt:lpstr>Controls</vt:lpstr>
      <vt:lpstr>Audio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Jakobsen</dc:creator>
  <cp:lastModifiedBy>John Jakobsen</cp:lastModifiedBy>
  <cp:revision>16</cp:revision>
  <dcterms:created xsi:type="dcterms:W3CDTF">2014-09-12T02:17:01Z</dcterms:created>
  <dcterms:modified xsi:type="dcterms:W3CDTF">2019-05-14T08:37:26Z</dcterms:modified>
</cp:coreProperties>
</file>