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8" r:id="rId5"/>
    <p:sldId id="261" r:id="rId6"/>
    <p:sldId id="269" r:id="rId7"/>
    <p:sldId id="270" r:id="rId8"/>
    <p:sldId id="271" r:id="rId9"/>
    <p:sldId id="272" r:id="rId10"/>
    <p:sldId id="262" r:id="rId11"/>
    <p:sldId id="258" r:id="rId12"/>
    <p:sldId id="266" r:id="rId13"/>
    <p:sldId id="259" r:id="rId14"/>
    <p:sldId id="263" r:id="rId15"/>
    <p:sldId id="273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8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DE68-B48C-4B24-9176-497C65A28FF9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7DA6-ECFC-4776-AA81-5A5581DAD2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12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DE68-B48C-4B24-9176-497C65A28FF9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7DA6-ECFC-4776-AA81-5A5581DAD2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82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DE68-B48C-4B24-9176-497C65A28FF9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7DA6-ECFC-4776-AA81-5A5581DAD2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82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DE68-B48C-4B24-9176-497C65A28FF9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7DA6-ECFC-4776-AA81-5A5581DAD2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81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DE68-B48C-4B24-9176-497C65A28FF9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7DA6-ECFC-4776-AA81-5A5581DAD2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57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DE68-B48C-4B24-9176-497C65A28FF9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7DA6-ECFC-4776-AA81-5A5581DAD2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DE68-B48C-4B24-9176-497C65A28FF9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7DA6-ECFC-4776-AA81-5A5581DAD2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03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DE68-B48C-4B24-9176-497C65A28FF9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7DA6-ECFC-4776-AA81-5A5581DAD2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45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DE68-B48C-4B24-9176-497C65A28FF9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7DA6-ECFC-4776-AA81-5A5581DAD2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99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DE68-B48C-4B24-9176-497C65A28FF9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7DA6-ECFC-4776-AA81-5A5581DAD2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38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DE68-B48C-4B24-9176-497C65A28FF9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7DA6-ECFC-4776-AA81-5A5581DAD2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54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DE68-B48C-4B24-9176-497C65A28FF9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D7DA6-ECFC-4776-AA81-5A5581DAD2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7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7200" dirty="0" smtClean="0"/>
              <a:t>Fundamentos de redes</a:t>
            </a:r>
            <a:endParaRPr lang="es-E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Enrique Caballero Barrera</a:t>
            </a:r>
          </a:p>
          <a:p>
            <a:r>
              <a:rPr lang="es-ES" dirty="0" smtClean="0"/>
              <a:t>Luis Roberto Dimas Hernández</a:t>
            </a:r>
          </a:p>
          <a:p>
            <a:r>
              <a:rPr lang="es-ES" dirty="0" smtClean="0"/>
              <a:t>Hector Guevara Mosqueda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68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Topología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Anillo</a:t>
            </a:r>
          </a:p>
          <a:p>
            <a:r>
              <a:rPr lang="es-ES" dirty="0" smtClean="0"/>
              <a:t>Estrella</a:t>
            </a:r>
          </a:p>
          <a:p>
            <a:r>
              <a:rPr lang="es-ES" dirty="0" smtClean="0"/>
              <a:t>Bus</a:t>
            </a:r>
          </a:p>
          <a:p>
            <a:r>
              <a:rPr lang="es-ES" dirty="0" smtClean="0"/>
              <a:t>Hibrida</a:t>
            </a:r>
            <a:r>
              <a:rPr lang="es-ES" dirty="0" smtClean="0"/>
              <a:t> 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590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6" y="1550843"/>
            <a:ext cx="5096034" cy="425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121" y="320384"/>
            <a:ext cx="5002051" cy="646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0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743" y="1100139"/>
            <a:ext cx="606742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7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</a:t>
            </a:r>
            <a:r>
              <a:rPr lang="es-ES" dirty="0"/>
              <a:t>OSI </a:t>
            </a:r>
            <a:r>
              <a:rPr lang="es-ES" dirty="0" smtClean="0"/>
              <a:t>&amp; Modelo TCP/IP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44" y="1440872"/>
            <a:ext cx="6244938" cy="475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0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</a:t>
            </a:r>
            <a:r>
              <a:rPr lang="es-ES" dirty="0" err="1" smtClean="0"/>
              <a:t>ip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IPV6</a:t>
            </a:r>
          </a:p>
          <a:p>
            <a:r>
              <a:rPr lang="es-ES" dirty="0" smtClean="0"/>
              <a:t>IPV4</a:t>
            </a:r>
          </a:p>
          <a:p>
            <a:r>
              <a:rPr lang="es-ES" dirty="0"/>
              <a:t>P</a:t>
            </a:r>
            <a:r>
              <a:rPr lang="es-ES" dirty="0" smtClean="0"/>
              <a:t>ublica</a:t>
            </a:r>
          </a:p>
          <a:p>
            <a:r>
              <a:rPr lang="es-ES" dirty="0" smtClean="0"/>
              <a:t>Privada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8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642216"/>
            <a:ext cx="10515600" cy="1325563"/>
          </a:xfrm>
        </p:spPr>
        <p:txBody>
          <a:bodyPr/>
          <a:lstStyle/>
          <a:p>
            <a:r>
              <a:rPr lang="es-MX" dirty="0" err="1" smtClean="0"/>
              <a:t>Bibliografia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CCNA CISCO V5.PDF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13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Introduccion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/>
              <a:t>Exploración de la </a:t>
            </a:r>
            <a:r>
              <a:rPr lang="es-MX"/>
              <a:t>red </a:t>
            </a:r>
            <a:r>
              <a:rPr lang="es-MX" smtClean="0"/>
              <a:t>- tecnología </a:t>
            </a:r>
            <a:r>
              <a:rPr lang="es-MX" dirty="0"/>
              <a:t>antes y ahora </a:t>
            </a:r>
          </a:p>
          <a:p>
            <a:r>
              <a:rPr lang="es-MX" dirty="0"/>
              <a:t>Imagine un mundo sin Internet, sin Google, YouTube, mensajería instantánea, Facebook, Wikipedia, juegos en línea, </a:t>
            </a:r>
            <a:r>
              <a:rPr lang="es-MX" dirty="0" err="1"/>
              <a:t>Netflix</a:t>
            </a:r>
            <a:r>
              <a:rPr lang="es-MX" dirty="0"/>
              <a:t>, iTunes ni fácil acceso a información de actualidad. Un mundo sin sitios Web de comparación de precios, donde no podríamos evitar hacer fila ya que no podríamos comprar en línea y tampoco podríamos buscar rápidamente números de teléfono ni indicaciones en mapas para llegar a diversos lugares con solo un clic.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57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Tamaños de redes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273" y="1419225"/>
            <a:ext cx="5856736" cy="469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5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Componentes de una red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infraestructura de red contiene tres categorías de componentes de red: </a:t>
            </a:r>
          </a:p>
          <a:p>
            <a:r>
              <a:rPr lang="es-MX" dirty="0" smtClean="0"/>
              <a:t> </a:t>
            </a:r>
            <a:r>
              <a:rPr lang="es-MX" dirty="0"/>
              <a:t>Dispositivos </a:t>
            </a:r>
          </a:p>
          <a:p>
            <a:r>
              <a:rPr lang="es-MX" dirty="0" smtClean="0"/>
              <a:t> </a:t>
            </a:r>
            <a:r>
              <a:rPr lang="es-MX" dirty="0"/>
              <a:t>Medios </a:t>
            </a:r>
          </a:p>
          <a:p>
            <a:r>
              <a:rPr lang="es-MX" dirty="0" smtClean="0"/>
              <a:t> </a:t>
            </a:r>
            <a:r>
              <a:rPr lang="es-MX" dirty="0"/>
              <a:t>Servicios 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80" y="3199101"/>
            <a:ext cx="65341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6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Dispositivos </a:t>
            </a:r>
            <a:r>
              <a:rPr lang="es-ES" dirty="0" smtClean="0"/>
              <a:t>de </a:t>
            </a:r>
            <a:r>
              <a:rPr lang="es-ES" dirty="0" smtClean="0"/>
              <a:t>redes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Los dispositivos de red con los que las personas están más familiarizadas se denominan “dispositivos finales” o “hosts”. Estos dispositivos forman la interfaz entre los usuarios y la red de comunicación subyacente. </a:t>
            </a:r>
          </a:p>
          <a:p>
            <a:r>
              <a:rPr lang="es-MX" dirty="0"/>
              <a:t>Algunos ejemplos de dispositivos finales son: </a:t>
            </a:r>
          </a:p>
          <a:p>
            <a:r>
              <a:rPr lang="es-MX" dirty="0" smtClean="0"/>
              <a:t> </a:t>
            </a:r>
            <a:r>
              <a:rPr lang="es-MX" dirty="0"/>
              <a:t>Computadoras (estaciones de trabajo, computadoras portátiles, servidores de archivos, servidores web) </a:t>
            </a:r>
          </a:p>
          <a:p>
            <a:r>
              <a:rPr lang="es-MX" dirty="0" smtClean="0"/>
              <a:t> </a:t>
            </a:r>
            <a:r>
              <a:rPr lang="es-MX" dirty="0"/>
              <a:t>Impresoras de red </a:t>
            </a:r>
          </a:p>
          <a:p>
            <a:r>
              <a:rPr lang="es-MX" dirty="0" smtClean="0"/>
              <a:t> </a:t>
            </a:r>
            <a:r>
              <a:rPr lang="es-MX" dirty="0"/>
              <a:t>Teléfonos </a:t>
            </a:r>
            <a:r>
              <a:rPr lang="es-MX" dirty="0" err="1"/>
              <a:t>VoIP</a:t>
            </a:r>
            <a:r>
              <a:rPr lang="es-MX" dirty="0"/>
              <a:t> </a:t>
            </a:r>
          </a:p>
          <a:p>
            <a:r>
              <a:rPr lang="es-MX" dirty="0" smtClean="0"/>
              <a:t> </a:t>
            </a:r>
            <a:r>
              <a:rPr lang="es-MX" dirty="0"/>
              <a:t>Terminales de </a:t>
            </a:r>
            <a:r>
              <a:rPr lang="es-MX" dirty="0" err="1"/>
              <a:t>TelePresence</a:t>
            </a:r>
            <a:r>
              <a:rPr lang="es-MX" dirty="0"/>
              <a:t> </a:t>
            </a:r>
          </a:p>
          <a:p>
            <a:r>
              <a:rPr lang="es-MX" dirty="0" smtClean="0"/>
              <a:t>Cámaras </a:t>
            </a:r>
            <a:r>
              <a:rPr lang="es-MX" dirty="0"/>
              <a:t>de seguridad </a:t>
            </a:r>
          </a:p>
          <a:p>
            <a:r>
              <a:rPr lang="es-MX" dirty="0" smtClean="0"/>
              <a:t>Dispositivos </a:t>
            </a:r>
            <a:r>
              <a:rPr lang="es-MX" dirty="0"/>
              <a:t>portátiles móviles (como </a:t>
            </a:r>
            <a:r>
              <a:rPr lang="es-MX" dirty="0" err="1"/>
              <a:t>smartphones</a:t>
            </a:r>
            <a:r>
              <a:rPr lang="es-MX" dirty="0"/>
              <a:t>, </a:t>
            </a:r>
            <a:r>
              <a:rPr lang="es-MX" dirty="0" err="1"/>
              <a:t>tablet</a:t>
            </a:r>
            <a:r>
              <a:rPr lang="es-MX" dirty="0"/>
              <a:t> PC, PDA y lectores inalámbricos de tarjetas de débito y crédito, y escáneres de códigos de barras)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27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Dispositivos intermediarios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siguientes son ejemplos de dispositivos de red intermediarios: </a:t>
            </a:r>
          </a:p>
          <a:p>
            <a:r>
              <a:rPr lang="es-MX" dirty="0" smtClean="0"/>
              <a:t> </a:t>
            </a:r>
            <a:r>
              <a:rPr lang="es-MX" dirty="0"/>
              <a:t>Acceso a la red (</a:t>
            </a:r>
            <a:r>
              <a:rPr lang="es-MX" dirty="0" err="1"/>
              <a:t>switches</a:t>
            </a:r>
            <a:r>
              <a:rPr lang="es-MX" dirty="0"/>
              <a:t> y puntos de acceso inalámbrico) </a:t>
            </a:r>
          </a:p>
          <a:p>
            <a:r>
              <a:rPr lang="es-MX" dirty="0" smtClean="0"/>
              <a:t> </a:t>
            </a:r>
            <a:r>
              <a:rPr lang="es-MX" dirty="0" err="1"/>
              <a:t>Internetworking</a:t>
            </a:r>
            <a:r>
              <a:rPr lang="es-MX" dirty="0"/>
              <a:t> (</a:t>
            </a:r>
            <a:r>
              <a:rPr lang="es-MX" dirty="0" err="1"/>
              <a:t>routers</a:t>
            </a:r>
            <a:r>
              <a:rPr lang="es-MX" dirty="0"/>
              <a:t>) </a:t>
            </a:r>
          </a:p>
          <a:p>
            <a:r>
              <a:rPr lang="es-MX" dirty="0" smtClean="0"/>
              <a:t> </a:t>
            </a:r>
            <a:r>
              <a:rPr lang="es-MX" dirty="0"/>
              <a:t>Seguridad (firewalls)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71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de los dispositivos </a:t>
            </a:r>
            <a:r>
              <a:rPr lang="es-MX" dirty="0"/>
              <a:t>intermediarios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MX" dirty="0"/>
          </a:p>
          <a:p>
            <a:r>
              <a:rPr lang="es-MX" dirty="0"/>
              <a:t>Volver a generar y transmitir las señales de datos. </a:t>
            </a:r>
          </a:p>
          <a:p>
            <a:r>
              <a:rPr lang="es-MX" dirty="0" smtClean="0"/>
              <a:t>Conservar </a:t>
            </a:r>
            <a:r>
              <a:rPr lang="es-MX" dirty="0"/>
              <a:t>información acerca de las rutas que existen a través de la red y de </a:t>
            </a:r>
            <a:r>
              <a:rPr lang="es-MX" dirty="0" err="1"/>
              <a:t>internetwork</a:t>
            </a:r>
            <a:r>
              <a:rPr lang="es-MX" dirty="0"/>
              <a:t>. </a:t>
            </a:r>
          </a:p>
          <a:p>
            <a:r>
              <a:rPr lang="es-MX" dirty="0" smtClean="0"/>
              <a:t>Notificar </a:t>
            </a:r>
            <a:r>
              <a:rPr lang="es-MX" dirty="0"/>
              <a:t>a otros dispositivos los errores y las fallas de comunicación. </a:t>
            </a:r>
          </a:p>
          <a:p>
            <a:r>
              <a:rPr lang="es-MX" dirty="0" smtClean="0"/>
              <a:t>Dirigir </a:t>
            </a:r>
            <a:r>
              <a:rPr lang="es-MX" dirty="0"/>
              <a:t>los datos a lo largo de rutas alternativas cuando hay una falla en el enlace. </a:t>
            </a:r>
          </a:p>
          <a:p>
            <a:r>
              <a:rPr lang="es-MX" dirty="0" smtClean="0"/>
              <a:t>Clasificar </a:t>
            </a:r>
            <a:r>
              <a:rPr lang="es-MX" dirty="0"/>
              <a:t>y dirigir los mensajes según las prioridades de calidad de servicio (</a:t>
            </a:r>
            <a:r>
              <a:rPr lang="es-MX" dirty="0" err="1"/>
              <a:t>QoS</a:t>
            </a:r>
            <a:r>
              <a:rPr lang="es-MX" dirty="0"/>
              <a:t>, </a:t>
            </a:r>
            <a:r>
              <a:rPr lang="es-MX" dirty="0" err="1"/>
              <a:t>Quality</a:t>
            </a:r>
            <a:r>
              <a:rPr lang="es-MX" dirty="0"/>
              <a:t> of </a:t>
            </a:r>
            <a:r>
              <a:rPr lang="es-MX" dirty="0" err="1"/>
              <a:t>Service</a:t>
            </a:r>
            <a:r>
              <a:rPr lang="es-MX" dirty="0"/>
              <a:t>). </a:t>
            </a:r>
          </a:p>
          <a:p>
            <a:r>
              <a:rPr lang="es-MX" dirty="0" smtClean="0"/>
              <a:t>Permitir </a:t>
            </a:r>
            <a:r>
              <a:rPr lang="es-MX" dirty="0"/>
              <a:t>o denegar el flujo de datos de acuerdo con la configuración de seguridad.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43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Medios de red</a:t>
            </a:r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64" y="744841"/>
            <a:ext cx="6661438" cy="573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5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09" y="494650"/>
            <a:ext cx="7619135" cy="59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9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388</Words>
  <Application>Microsoft Office PowerPoint</Application>
  <PresentationFormat>Personalizado</PresentationFormat>
  <Paragraphs>50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Fundamentos de redes</vt:lpstr>
      <vt:lpstr>Introduccion</vt:lpstr>
      <vt:lpstr>Tamaños de redes</vt:lpstr>
      <vt:lpstr>Componentes de una red</vt:lpstr>
      <vt:lpstr>Dispositivos de redes</vt:lpstr>
      <vt:lpstr>Dispositivos intermediarios</vt:lpstr>
      <vt:lpstr>Funciones de los dispositivos intermediarios </vt:lpstr>
      <vt:lpstr>Medios de red</vt:lpstr>
      <vt:lpstr>Presentación de PowerPoint</vt:lpstr>
      <vt:lpstr>Topología</vt:lpstr>
      <vt:lpstr>Protocolos</vt:lpstr>
      <vt:lpstr>Presentación de PowerPoint</vt:lpstr>
      <vt:lpstr>Modelo OSI &amp; Modelo TCP/IP</vt:lpstr>
      <vt:lpstr>Tipos de ip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Hitomi Langley</dc:creator>
  <cp:lastModifiedBy>Hector Guevara Mosqueda</cp:lastModifiedBy>
  <cp:revision>16</cp:revision>
  <dcterms:created xsi:type="dcterms:W3CDTF">2018-11-07T17:11:37Z</dcterms:created>
  <dcterms:modified xsi:type="dcterms:W3CDTF">2018-11-14T15:47:53Z</dcterms:modified>
</cp:coreProperties>
</file>