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4" r:id="rId3"/>
    <p:sldId id="37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81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17</a:t>
            </a:fld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20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08/02/2022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7851648" cy="1828800"/>
          </a:xfrm>
        </p:spPr>
        <p:txBody>
          <a:bodyPr>
            <a:noAutofit/>
          </a:bodyPr>
          <a:lstStyle/>
          <a:p>
            <a:pPr algn="just"/>
            <a:r>
              <a:rPr lang="es-MX" sz="4400" dirty="0" smtClean="0"/>
              <a:t>Elementos que conforman la arquitectura del MC68HC11</a:t>
            </a:r>
            <a:endParaRPr lang="es-MX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08 de febrero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  DE  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Módulo para generar señal de reloj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67532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24" y="714356"/>
            <a:ext cx="823906" cy="82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Modos de operación del MC68HC11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57298"/>
            <a:ext cx="68389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142852"/>
            <a:ext cx="8229600" cy="85728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Modos de operación del MC68HC11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476504"/>
            <a:ext cx="7271598" cy="438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071546"/>
            <a:ext cx="2800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428604"/>
            <a:ext cx="8229600" cy="85728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Unidad  Central de Procesamiento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33525"/>
            <a:ext cx="67722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 smtClean="0"/>
              <a:t>Arquitectura interna del CPU del MC68HC11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86" y="2000240"/>
            <a:ext cx="8770214" cy="412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 smtClean="0"/>
              <a:t>Se puede ver que en el interior del CPU se cuenta con un secuenciador básico 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071678"/>
            <a:ext cx="5929354" cy="438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 smtClean="0"/>
              <a:t>Cuenta con dos registros acumuladores de 8 bits,  denotados como “A”  y “B”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071678"/>
            <a:ext cx="4619635" cy="413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3600" dirty="0" smtClean="0"/>
              <a:t>Una Unidad de Procesos Aritméticos de 8 bits</a:t>
            </a:r>
            <a:endParaRPr lang="es-MX" sz="36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857364"/>
            <a:ext cx="4648209" cy="421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3600" dirty="0" smtClean="0"/>
              <a:t>Cinco registros contadores de 16 bits denotados como  “X”, “Y”, “AUX”, “AP”  y “PC”</a:t>
            </a:r>
            <a:endParaRPr lang="es-MX" sz="36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29652" cy="430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928670"/>
            <a:ext cx="850109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Conjunto de registros del CPU del MC68HC11</a:t>
            </a:r>
            <a:endParaRPr lang="es-MX" sz="36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00240"/>
            <a:ext cx="704776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71472" y="5929330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Nota: El registro “SP” en español se conoce como “AP”  Apuntador de pila</a:t>
            </a:r>
            <a:endParaRPr lang="es-MX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Diagrama de bloques de la arquitectura del MC68HC11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428736"/>
            <a:ext cx="68008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50109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El registro de estados  o de condiciones  se conoce como  CCR.</a:t>
            </a:r>
            <a:endParaRPr lang="es-MX" sz="36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571472" y="5929330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Nota: Cada uno de sus 8 bits, tiene una función particular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65627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428604"/>
            <a:ext cx="8229600" cy="85728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Unidad  Central de Procesamiento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33525"/>
            <a:ext cx="67722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823913"/>
            <a:ext cx="6781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Puertos seriales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25"/>
            <a:ext cx="67532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Memoria Interna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68484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Convertidor  Analógico/Digital de 8bits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57325"/>
            <a:ext cx="6819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Temporizadores y Contadores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68484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Control de Interrupciones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57298"/>
            <a:ext cx="67818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2388</TotalTime>
  <Words>138</Words>
  <Application>Microsoft Office PowerPoint</Application>
  <PresentationFormat>Presentación en pantalla (4:3)</PresentationFormat>
  <Paragraphs>43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Elementos que conforman la arquitectura del MC68HC11</vt:lpstr>
      <vt:lpstr>Diagrama de bloques de la arquitectura del MC68HC11</vt:lpstr>
      <vt:lpstr>Unidad  Central de Procesamiento</vt:lpstr>
      <vt:lpstr>Diapositiva 4</vt:lpstr>
      <vt:lpstr>Puertos seriales</vt:lpstr>
      <vt:lpstr>Memoria Interna</vt:lpstr>
      <vt:lpstr>Convertidor  Analógico/Digital de 8bits</vt:lpstr>
      <vt:lpstr>Temporizadores y Contadores</vt:lpstr>
      <vt:lpstr>Control de Interrupciones</vt:lpstr>
      <vt:lpstr>Módulo para generar señal de reloj</vt:lpstr>
      <vt:lpstr>Modos de operación del MC68HC11</vt:lpstr>
      <vt:lpstr>Modos de operación del MC68HC11</vt:lpstr>
      <vt:lpstr>Unidad  Central de Procesamiento</vt:lpstr>
      <vt:lpstr> Arquitectura interna del CPU del MC68HC11</vt:lpstr>
      <vt:lpstr> Se puede ver que en el interior del CPU se cuenta con un secuenciador básico </vt:lpstr>
      <vt:lpstr> Cuenta con dos registros acumuladores de 8 bits,  denotados como “A”  y “B”</vt:lpstr>
      <vt:lpstr> Una Unidad de Procesos Aritméticos de 8 bits</vt:lpstr>
      <vt:lpstr> Cinco registros contadores de 16 bits denotados como  “X”, “Y”, “AUX”, “AP”  y “PC”</vt:lpstr>
      <vt:lpstr>Conjunto de registros del CPU del MC68HC11</vt:lpstr>
      <vt:lpstr>El registro de estados  o de condiciones  se conoce como  CCR.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302</cp:revision>
  <dcterms:created xsi:type="dcterms:W3CDTF">2017-06-21T15:41:54Z</dcterms:created>
  <dcterms:modified xsi:type="dcterms:W3CDTF">2022-02-08T19:53:17Z</dcterms:modified>
</cp:coreProperties>
</file>