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9" r:id="rId3"/>
    <p:sldId id="290" r:id="rId4"/>
    <p:sldId id="305" r:id="rId5"/>
    <p:sldId id="257" r:id="rId6"/>
    <p:sldId id="313" r:id="rId7"/>
    <p:sldId id="332" r:id="rId8"/>
    <p:sldId id="333" r:id="rId9"/>
    <p:sldId id="334" r:id="rId10"/>
    <p:sldId id="312" r:id="rId11"/>
    <p:sldId id="31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05/04/2022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857364"/>
            <a:ext cx="7851648" cy="2400304"/>
          </a:xfrm>
        </p:spPr>
        <p:txBody>
          <a:bodyPr>
            <a:noAutofit/>
          </a:bodyPr>
          <a:lstStyle/>
          <a:p>
            <a:r>
              <a:rPr lang="es-MX" sz="5400" dirty="0" smtClean="0"/>
              <a:t>Programa de  uso de la codificación en BDC  y  de una subrutina para convertir cifras  binarias a su equivalente  decimal</a:t>
            </a:r>
            <a:endParaRPr lang="es-MX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50057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05 </a:t>
            </a:r>
            <a:r>
              <a:rPr lang="es-MX" smtClean="0"/>
              <a:t>de abril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DE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785794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  para  programar el algoritmo de la burbuja: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071654"/>
            <a:ext cx="8358246" cy="478634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Se utilizará el programa  START, de modo que cuando el procesador  reciba  esa secuencia de caracteres se cargue  una cifra de $FFFF  en el registro X.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785794"/>
            <a:ext cx="8358246" cy="478634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Posteriormente  se procederá  a convertir dicha cifra  a su equivalente a decimal empleando una subrutina  denominada BINBCD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El programa debe desplegar en cada ciclo el valor del contador en ASCII.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275608"/>
          </a:xfrm>
        </p:spPr>
        <p:txBody>
          <a:bodyPr>
            <a:normAutofit/>
          </a:bodyPr>
          <a:lstStyle/>
          <a:p>
            <a:r>
              <a:rPr lang="es-MX" sz="4800" dirty="0" smtClean="0"/>
              <a:t>Código BCD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071678"/>
            <a:ext cx="8358246" cy="421484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s-MX" sz="9600" dirty="0" smtClean="0"/>
              <a:t>El código BCD (decimal codificado, en inglés </a:t>
            </a:r>
            <a:r>
              <a:rPr lang="es-MX" sz="9600" dirty="0" err="1" smtClean="0"/>
              <a:t>Binary-Coded</a:t>
            </a:r>
            <a:r>
              <a:rPr lang="es-MX" sz="9600" dirty="0" smtClean="0"/>
              <a:t> Decimal), es una representación de números decimales en el sistema binario, lo cual cada dígito decimal es una codificación con secuencia de 4 bits, con esta representación se puede ver la relación que existe entre un número decimal y ese número en codificación binaria. Este sistema de numeración es ponderado, lo cual quiere decir que cada posición de una secuencia de dígitos obtiene cierto valor. </a:t>
            </a:r>
            <a:endParaRPr lang="es-MX" sz="9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285752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s-MX" sz="2800" dirty="0" smtClean="0"/>
          </a:p>
          <a:p>
            <a:pPr algn="just">
              <a:buNone/>
            </a:pPr>
            <a:r>
              <a:rPr lang="es-MX" sz="2800" dirty="0" smtClean="0"/>
              <a:t> Esta representación llega a utilizar 4 dígitos binarios para representar 0 al 9. Para poder el representar el equivalente se pone el valor 1 donde se ocupa y 0 donde no se ocupa, con 4 dígitos, se pueden representar 16 números (0000-1111), pero en el código BCD, sólo se usan diez de ellos, las 6 combinaciones que no se emplean (1010, 1011, 1100, 1101, 1110 y 1111) no son válidas en el código BCD.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5786" y="571480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892325"/>
            <a:ext cx="6500858" cy="524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7553052" cy="557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928784" cy="582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014" y="785795"/>
            <a:ext cx="7191572" cy="627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146" y="1935163"/>
            <a:ext cx="762970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5929354" cy="570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2839</TotalTime>
  <Words>197</Words>
  <Application>Microsoft Office PowerPoint</Application>
  <PresentationFormat>Presentación en pantalla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Programa de  uso de la codificación en BDC  y  de una subrutina para convertir cifras  binarias a su equivalente  decimal</vt:lpstr>
      <vt:lpstr>Código BCD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Estrategia  para  programar el algoritmo de la burbuja:</vt:lpstr>
      <vt:lpstr>Diapositiva 11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313</cp:revision>
  <dcterms:created xsi:type="dcterms:W3CDTF">2017-06-21T15:41:54Z</dcterms:created>
  <dcterms:modified xsi:type="dcterms:W3CDTF">2022-04-05T16:58:27Z</dcterms:modified>
</cp:coreProperties>
</file>