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9" r:id="rId3"/>
    <p:sldId id="290" r:id="rId4"/>
    <p:sldId id="305" r:id="rId5"/>
    <p:sldId id="257" r:id="rId6"/>
    <p:sldId id="313" r:id="rId7"/>
    <p:sldId id="332" r:id="rId8"/>
    <p:sldId id="333" r:id="rId9"/>
    <p:sldId id="334" r:id="rId10"/>
    <p:sldId id="312" r:id="rId11"/>
    <p:sldId id="316" r:id="rId12"/>
    <p:sldId id="317" r:id="rId13"/>
    <p:sldId id="325" r:id="rId14"/>
    <p:sldId id="326" r:id="rId15"/>
    <p:sldId id="327" r:id="rId16"/>
    <p:sldId id="328" r:id="rId17"/>
    <p:sldId id="329" r:id="rId18"/>
    <p:sldId id="330" r:id="rId19"/>
    <p:sldId id="30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24/03/2022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500174"/>
            <a:ext cx="7851648" cy="2400304"/>
          </a:xfrm>
        </p:spPr>
        <p:txBody>
          <a:bodyPr>
            <a:noAutofit/>
          </a:bodyPr>
          <a:lstStyle/>
          <a:p>
            <a:r>
              <a:rPr lang="es-MX" sz="5400" dirty="0" smtClean="0"/>
              <a:t>Programa de clasificación por intercambio directo (Método de la burbuja)</a:t>
            </a:r>
            <a:endParaRPr lang="es-MX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50057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24 de marzo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DE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785794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  para  programar el algoritmo de la burbuja: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071654"/>
            <a:ext cx="8358246" cy="47863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Se utilizará el programa de DOWNLOADER visto la semana pasada y sólo se modificará la parte correspondiente a  EJECUTA, ya que se considerará que lo que se transmite después de la última T de START es simplemente una secuencia numérica en desorden.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786322"/>
            <a:ext cx="6457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928802"/>
            <a:ext cx="20955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785794"/>
            <a:ext cx="8358246" cy="47863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Cada término XX será guardado en memoria RAM  a partir de una dirección  arbitraria. </a:t>
            </a:r>
          </a:p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Para el programa que usaremos será $0030</a:t>
            </a: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14818"/>
            <a:ext cx="6457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1428736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Estrategia  para  programar el algoritmo de la burbuja.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428868"/>
            <a:ext cx="8358246" cy="5143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dirty="0" smtClean="0">
                <a:latin typeface="Arial" pitchFamily="34" charset="0"/>
                <a:cs typeface="Arial" pitchFamily="34" charset="0"/>
              </a:rPr>
              <a:t>Se utilizará nuevamente la secuencia final de cuatro caracteres  “A”  que evidentemente no  formarán  parte del arreglo a ordenar.</a:t>
            </a:r>
          </a:p>
          <a:p>
            <a:pPr algn="just"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143380"/>
            <a:ext cx="8467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715404" cy="127560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Proceso de  simulación:  Paso 1 cargar el programa burbu.asc  en el simulador THRSIM11</a:t>
            </a:r>
            <a:endParaRPr lang="es-MX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6143668" cy="465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715404" cy="1275608"/>
          </a:xfrm>
        </p:spPr>
        <p:txBody>
          <a:bodyPr>
            <a:normAutofit fontScale="90000"/>
          </a:bodyPr>
          <a:lstStyle/>
          <a:p>
            <a:r>
              <a:rPr lang="es-MX" sz="3200" dirty="0" smtClean="0"/>
              <a:t>Proceso de  simulación:  Paso 2 abrir ventanas de DUMP (a partir de la dirección $0000) y Serial </a:t>
            </a:r>
            <a:r>
              <a:rPr lang="es-MX" sz="3200" dirty="0" err="1" smtClean="0"/>
              <a:t>Transmitter</a:t>
            </a:r>
            <a:endParaRPr lang="es-MX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90710"/>
            <a:ext cx="6072230" cy="458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87702"/>
            <a:ext cx="6572296" cy="497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715404" cy="127560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Proceso de  simulación:  Paso 3 escribir la cadena a transmitir en la ventana “Serial </a:t>
            </a:r>
            <a:r>
              <a:rPr lang="es-MX" sz="3200" dirty="0" err="1" smtClean="0"/>
              <a:t>Transmitter</a:t>
            </a:r>
            <a:r>
              <a:rPr lang="es-MX" sz="3200" dirty="0" smtClean="0"/>
              <a:t>”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715404" cy="127560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Proceso de  simulación:  Paso 4 ejecutar el programa burbu.asc</a:t>
            </a:r>
            <a:endParaRPr lang="es-MX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6643734" cy="503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95751"/>
            <a:ext cx="6429420" cy="48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715404" cy="127560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Proceso de  simulación:  Paso 5 oprimir el botón “</a:t>
            </a:r>
            <a:r>
              <a:rPr lang="es-MX" sz="3200" dirty="0" err="1" smtClean="0"/>
              <a:t>Send</a:t>
            </a:r>
            <a:r>
              <a:rPr lang="es-MX" sz="3200" dirty="0" smtClean="0"/>
              <a:t>”  para transmitir la cadena.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715404" cy="127560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Proceso de  simulación:  Vea como al final ordena los datos que se introdujeron.</a:t>
            </a:r>
            <a:endParaRPr lang="es-MX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59710"/>
            <a:ext cx="6357982" cy="479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EJERCICIOS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001056" cy="4000528"/>
          </a:xfrm>
        </p:spPr>
        <p:txBody>
          <a:bodyPr>
            <a:normAutofit lnSpcReduction="10000"/>
          </a:bodyPr>
          <a:lstStyle/>
          <a:p>
            <a:pPr marL="457200" indent="-457200"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1)   Compare el código en lenguaje C que aparece en esta presentación, con la rutina denominada BURBUJA que se encuentra en el código del programa “burbu.asc”  que se anexó en el correo electrónico. </a:t>
            </a:r>
          </a:p>
          <a:p>
            <a:pPr marL="457200" indent="-457200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 marL="457200" indent="-457200"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2)  Simule el programa down.asc  haciendo uso del simulador visto en clase THRsim11.exe. (Para ello es necesario  simular la transmisión de una cadena de caracteres, a  través de la función “Serial transfer” que se encuentra en el menú de memoria. Y describa el comportamiento del programa brevemente.)</a:t>
            </a:r>
          </a:p>
          <a:p>
            <a:pPr marL="457200" indent="-457200"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3)   Modifique el programa en ensamblador para que acomode las cifras en el sentido opuesto, es decir de  mayor a menor.</a:t>
            </a:r>
          </a:p>
          <a:p>
            <a:pPr marL="457200" indent="-457200" algn="just">
              <a:buAutoNum type="arabicParenR" startAt="2"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171448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sz="4800" dirty="0" smtClean="0"/>
              <a:t>Programa de clasificación por intercambio directo (Método de la burbuja)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3500438"/>
            <a:ext cx="8358246" cy="257176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dirty="0" smtClean="0"/>
              <a:t>El método de intercalación directo, conocido coloquialmente con el nombre de la burbuja, es el más utilizado entre los estudiantes de computación, por su fácil compresión y programación. Pero es preciso señalar que es probablemente el método más ineficiente.      </a:t>
            </a: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428868"/>
            <a:ext cx="8229600" cy="285752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MX" sz="2800" dirty="0" smtClean="0"/>
              <a:t>El método de intercambio directo puede trabajar de dos maneras diferentes. Llevando los elementos más pequeños hacia un extremo del arreglo o bien llevando los elementos más grandes hacia el otro extremo del mismo.</a:t>
            </a:r>
          </a:p>
          <a:p>
            <a:pPr algn="just">
              <a:buNone/>
            </a:pPr>
            <a:endParaRPr lang="es-MX" sz="2800" dirty="0" smtClean="0"/>
          </a:p>
          <a:p>
            <a:pPr algn="just">
              <a:buNone/>
            </a:pPr>
            <a:r>
              <a:rPr lang="es-MX" sz="2800" dirty="0" smtClean="0"/>
              <a:t> 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85786" y="571480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00034" y="1571612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/>
              <a:t>La idea básica de este algoritmo consiste en comparar pares de elementos adyacentes e intercambiarlos entre sí hasta que todos se encuentran ordenados. Se realizan (n-1) pasadas, transportando en cada una de las mismas el menor o mayor elemento (según sea el caso) a su posición ideal. Al final de las (n-1) pasadas los elementos del arreglo estarán ordenados.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50"/>
            <a:ext cx="8286808" cy="421486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b="1" dirty="0" smtClean="0"/>
              <a:t>Ejemplo :</a:t>
            </a:r>
            <a:r>
              <a:rPr lang="es-MX" dirty="0" smtClean="0"/>
              <a:t>     Supóngase que desean ordenar los siguientes elementos del arreglo </a:t>
            </a:r>
            <a:r>
              <a:rPr lang="es-MX" b="1" dirty="0" smtClean="0"/>
              <a:t>A</a:t>
            </a:r>
            <a:r>
              <a:rPr lang="es-MX" dirty="0" smtClean="0"/>
              <a:t>, transportando en cada pasada el menor elemento hacia la parte izquierda del arreglo.     </a:t>
            </a:r>
          </a:p>
          <a:p>
            <a:pPr>
              <a:buNone/>
            </a:pPr>
            <a:endParaRPr lang="es-MX" b="1" dirty="0" smtClean="0"/>
          </a:p>
          <a:p>
            <a:pPr>
              <a:buNone/>
            </a:pPr>
            <a:endParaRPr lang="es-MX" b="1" dirty="0" smtClean="0"/>
          </a:p>
          <a:p>
            <a:pPr>
              <a:buNone/>
            </a:pPr>
            <a:r>
              <a:rPr lang="es-MX" b="1" dirty="0" smtClean="0"/>
              <a:t>                       A:</a:t>
            </a:r>
            <a:r>
              <a:rPr lang="es-MX" dirty="0" smtClean="0"/>
              <a:t> 15 67 08 16 44 27 12 35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183739" cy="563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34855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86058"/>
            <a:ext cx="6909291" cy="240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1071538" y="1142984"/>
            <a:ext cx="6572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/>
              <a:t>El  proceso completo  queda de la siguiente manera: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672378" cy="546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2769</TotalTime>
  <Words>523</Words>
  <Application>Microsoft Office PowerPoint</Application>
  <PresentationFormat>Presentación en pantalla (4:3)</PresentationFormat>
  <Paragraphs>48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Flujo</vt:lpstr>
      <vt:lpstr>Programa de clasificación por intercambio directo (Método de la burbuja)</vt:lpstr>
      <vt:lpstr>Programa de clasificación por intercambio directo (Método de la burbuja)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Estrategia  para  programar el algoritmo de la burbuja:</vt:lpstr>
      <vt:lpstr>Diapositiva 11</vt:lpstr>
      <vt:lpstr>Estrategia  para  programar el algoritmo de la burbuja. </vt:lpstr>
      <vt:lpstr>Proceso de  simulación:  Paso 1 cargar el programa burbu.asc  en el simulador THRSIM11</vt:lpstr>
      <vt:lpstr>Proceso de  simulación:  Paso 2 abrir ventanas de DUMP (a partir de la dirección $0000) y Serial Transmitter</vt:lpstr>
      <vt:lpstr>Proceso de  simulación:  Paso 3 escribir la cadena a transmitir en la ventana “Serial Transmitter”</vt:lpstr>
      <vt:lpstr>Proceso de  simulación:  Paso 4 ejecutar el programa burbu.asc</vt:lpstr>
      <vt:lpstr>Proceso de  simulación:  Paso 5 oprimir el botón “Send”  para transmitir la cadena.</vt:lpstr>
      <vt:lpstr>Proceso de  simulación:  Vea como al final ordena los datos que se introdujeron.</vt:lpstr>
      <vt:lpstr> EJERCICIOS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302</cp:revision>
  <dcterms:created xsi:type="dcterms:W3CDTF">2017-06-21T15:41:54Z</dcterms:created>
  <dcterms:modified xsi:type="dcterms:W3CDTF">2022-03-24T15:42:26Z</dcterms:modified>
</cp:coreProperties>
</file>