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9" r:id="rId3"/>
    <p:sldId id="290" r:id="rId4"/>
    <p:sldId id="305" r:id="rId5"/>
    <p:sldId id="257" r:id="rId6"/>
    <p:sldId id="310" r:id="rId7"/>
    <p:sldId id="31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17/03/2022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Programa para detectar una secuencia de caracteres (START) transmitida  vía puerto serial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50057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smtClean="0"/>
              <a:t>17 de marzo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DE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071546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Programa para detección de secuencia </a:t>
            </a:r>
            <a:r>
              <a:rPr lang="es-MX" smtClean="0"/>
              <a:t>de </a:t>
            </a:r>
            <a:r>
              <a:rPr lang="es-MX" smtClean="0"/>
              <a:t>caracteres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714620"/>
            <a:ext cx="8358246" cy="47863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La detección de una secuencia de caracteres puede tener muchas utilidades. Posiblemente la mas importante sea la función de una contraseña para ejecutar una subrutina.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El ejemplo que describe este trabajo, trata sobre la forma en la que se puede programar el proceso de  detección de una contraseña.</a:t>
            </a: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Descripción de las reglas que determinan la detección de una cadena de caracteres.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3286124"/>
            <a:ext cx="8229600" cy="3214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Se parte del hecho que se desea detectar una cadena de caracteres transmitida  vía puerto serial,  para fines prácticos la cadena que se detectará está dada por los siguientes cinco caracteres: START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 decir: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 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5786" y="571480"/>
            <a:ext cx="70009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Para esta aplicación, tratándose de una contraseña, siempre se empezará por validar  el primer carácter de la secuencia. Para este ejemplo es “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Si el siguiente carácter recibido no es “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” entonces se procede a invalidar el primer carácter recibido, salvo si se trata de una “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” pues  podría tratarse del caso de la transmisión de una secuencia: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    que cuenta con una sub-cadena 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S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  para detección de caracteres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358246" cy="478634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Se utilizará una variable por cada carácter a detectar, con excepción del último, ya que no es necesario. 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Estas variables se denotarán como: U1, U2,U3 y U4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Cada variable tendrá un número cero como valor inicial y una vez que se valide un carácter, el valor de la variable corresponderá al código ASCII del carácter validado.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Dado que la recepción de caracteres será  a través del puerto serial asíncrono, se usará la variable denominada ORDEN. Y se le asignará el valor inicial de ‘?’</a:t>
            </a: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Diagrama de flujo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880044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  para detección de caracteres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571612"/>
            <a:ext cx="3019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57158" y="2428868"/>
            <a:ext cx="371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Aparentemente el ciclo es eterno,  ya que  el valor inicial de la variable ORDEN es ‘?’   Y la condición para salir del ciclo es un valor diferente a ‘?’</a:t>
            </a:r>
          </a:p>
          <a:p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>
                <a:latin typeface="Arial" pitchFamily="34" charset="0"/>
                <a:cs typeface="Arial" pitchFamily="34" charset="0"/>
              </a:rPr>
              <a:t>Evidentemente, la única forma de salir del ciclo es a través de una interrupción del puerto serial asíncrono,  por causa de recepción.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2098</TotalTime>
  <Words>409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Programa para detectar una secuencia de caracteres (START) transmitida  vía puerto serial</vt:lpstr>
      <vt:lpstr>Programa para detección de secuencia de caracteres </vt:lpstr>
      <vt:lpstr>Descripción de las reglas que determinan la detección de una cadena de caracteres. </vt:lpstr>
      <vt:lpstr>Diapositiva 4</vt:lpstr>
      <vt:lpstr>Estrategia  para detección de caracteres</vt:lpstr>
      <vt:lpstr>Diagrama de flujo</vt:lpstr>
      <vt:lpstr>Estrategia  para detección de caracteres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226</cp:revision>
  <dcterms:created xsi:type="dcterms:W3CDTF">2017-06-21T15:41:54Z</dcterms:created>
  <dcterms:modified xsi:type="dcterms:W3CDTF">2022-03-17T16:51:19Z</dcterms:modified>
</cp:coreProperties>
</file>