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09" r:id="rId3"/>
    <p:sldId id="312" r:id="rId4"/>
    <p:sldId id="313" r:id="rId5"/>
    <p:sldId id="290" r:id="rId6"/>
    <p:sldId id="305" r:id="rId7"/>
    <p:sldId id="257" r:id="rId8"/>
    <p:sldId id="310" r:id="rId9"/>
    <p:sldId id="311" r:id="rId10"/>
    <p:sldId id="314" r:id="rId11"/>
    <p:sldId id="315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7" r:id="rId20"/>
    <p:sldId id="316" r:id="rId21"/>
    <p:sldId id="324" r:id="rId22"/>
    <p:sldId id="325" r:id="rId23"/>
    <p:sldId id="326" r:id="rId2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00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7B1D0-8653-47B1-B270-BC92E85CA8F0}" type="datetimeFigureOut">
              <a:rPr lang="es-MX" smtClean="0"/>
              <a:pPr/>
              <a:t>22/03/2022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3A155-392F-441E-B6F8-8D46D468ED6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22/03/2022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22/03/2022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22/03/2022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22/03/2022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22/03/2022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22/03/2022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22/03/2022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22/03/2022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22/03/2022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22/03/2022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22/03/2022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95E837-68E4-41A3-B7B8-8B5231538380}" type="datetimeFigureOut">
              <a:rPr lang="es-MX" smtClean="0"/>
              <a:pPr/>
              <a:t>22/03/2022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2071678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Simulación del programa (START) usando el software THRSim11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4500570"/>
            <a:ext cx="7854696" cy="1752600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 </a:t>
            </a:r>
            <a:r>
              <a:rPr lang="es-MX" dirty="0" smtClean="0"/>
              <a:t>22 de marzo de 2022</a:t>
            </a:r>
            <a:endParaRPr lang="es-MX" dirty="0" smtClean="0"/>
          </a:p>
          <a:p>
            <a:r>
              <a:rPr lang="es-MX" dirty="0" smtClean="0"/>
              <a:t>M.I. Pedro Ignacio Rincón Gómez</a:t>
            </a:r>
          </a:p>
          <a:p>
            <a:r>
              <a:rPr lang="es-MX" dirty="0" smtClean="0"/>
              <a:t>ESTRUCTURA Y PROGRAMACIÓN DE COMPUTADORAS</a:t>
            </a:r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ROGRAMA 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14290"/>
            <a:ext cx="8143902" cy="6515122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1928794" y="314324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/>
              <a:t>Aparecerá la ventana de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Dump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Nótese que se despliega el contenido de las localidades de memoria a partir de la dirección  $0000.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PROGRAMA 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42852"/>
            <a:ext cx="8143902" cy="6515122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1928794" y="31432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/>
              <a:t>Oprima el botón virtual   para  ordenar  las ventanas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ROGRAMA 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400029"/>
            <a:ext cx="8072464" cy="6457971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642910" y="4429132"/>
            <a:ext cx="3143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Todas las ventanas se acomodan automáticamente.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ROGRAMA 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400029"/>
            <a:ext cx="8072464" cy="6457971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642910" y="4429132"/>
            <a:ext cx="3143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Todas las ventanas se acomodan automáticamente.</a:t>
            </a:r>
          </a:p>
          <a:p>
            <a:endParaRPr lang="es-MX" dirty="0" smtClean="0"/>
          </a:p>
          <a:p>
            <a:r>
              <a:rPr lang="es-MX" dirty="0" err="1" smtClean="0"/>
              <a:t>Nóten</a:t>
            </a:r>
            <a:r>
              <a:rPr lang="es-MX" dirty="0" smtClean="0"/>
              <a:t> que la ventana de START está seleccionada.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PROGRAMA 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14276"/>
            <a:ext cx="8143932" cy="6515145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714348" y="4071942"/>
            <a:ext cx="3143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Cuando la ventana de START está seleccionada. También se pone de color azul marino el botón  para  compilar y correr el programa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ROGRAMA 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0"/>
            <a:ext cx="8358216" cy="6686573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714348" y="4000504"/>
            <a:ext cx="31432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Cuando  se  oprime el botón de RUN, el programa se compila y si no tiene errores se empieza a ejecutar.</a:t>
            </a:r>
          </a:p>
          <a:p>
            <a:r>
              <a:rPr lang="es-MX" dirty="0" smtClean="0"/>
              <a:t>Entonces se abre una ventana donde una </a:t>
            </a:r>
            <a:r>
              <a:rPr lang="es-MX" dirty="0" err="1" smtClean="0"/>
              <a:t>frnja</a:t>
            </a:r>
            <a:r>
              <a:rPr lang="es-MX" dirty="0" smtClean="0"/>
              <a:t> verde indica que línea se está ejecutando.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PROGRAMA 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571472" y="4500570"/>
            <a:ext cx="3143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Escriba en esta ventana la cadena de caracteres  que se va a transmitir  y luego  oprima el botón: SEND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PROGRAMA 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571472" y="4500570"/>
            <a:ext cx="3143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Conforme se transmite cada carácter de la cadena se ve que una franja  azul nos indica que elementos serán los próximos a transmitir.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ROGRAMA 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571472" y="4143380"/>
            <a:ext cx="31432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Una vez que la frase  se transmite por completo se puede ver que las variables tienen  los valores validados.</a:t>
            </a:r>
          </a:p>
          <a:p>
            <a:r>
              <a:rPr lang="es-MX" dirty="0" smtClean="0"/>
              <a:t>Noten cómo en la localidad cero queda la E de éxito.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Para configurar el mapa de memoria en el simulador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Este proceso es recomendable de hacer antes de cargar un  programa.  Si ya se configuró en  alguna ocasión,  no es necesario hacerlo nuevamente salvo que cambien  las condiciones de RAM y ROM de nuestro proyecto.</a:t>
            </a:r>
          </a:p>
          <a:p>
            <a:r>
              <a:rPr lang="es-MX" dirty="0" smtClean="0"/>
              <a:t>Es conveniente revisar que se cuente con la suficiente memoria tanto de RAM como de ROM, para que el simulador opere de forma adecuada. De otra forma desplegará mensajes de error y de advertencia cuando pretendamos simular un  programa.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929066"/>
            <a:ext cx="3876191" cy="20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1071546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Simulación de un  programa con el THRSim11.exe</a:t>
            </a: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1357290" y="2714620"/>
            <a:ext cx="585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latin typeface="Arial" pitchFamily="34" charset="0"/>
                <a:cs typeface="Arial" pitchFamily="34" charset="0"/>
              </a:rPr>
              <a:t>1. En la carpeta de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dropbox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de la materia,  ubique la carpeta con el nombre THRSim11 y ábrala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642918"/>
            <a:ext cx="8229600" cy="493388"/>
          </a:xfrm>
        </p:spPr>
        <p:txBody>
          <a:bodyPr/>
          <a:lstStyle/>
          <a:p>
            <a:r>
              <a:rPr lang="es-MX" dirty="0" smtClean="0"/>
              <a:t>Para configurar el mapa de memoria (Antes de nada)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152336"/>
            <a:ext cx="7429552" cy="5705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642918"/>
            <a:ext cx="8229600" cy="493388"/>
          </a:xfrm>
        </p:spPr>
        <p:txBody>
          <a:bodyPr/>
          <a:lstStyle/>
          <a:p>
            <a:r>
              <a:rPr lang="es-MX" dirty="0" smtClean="0"/>
              <a:t>Aparece una ventana de dialogo y se debe oprimir  “Si”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142984"/>
            <a:ext cx="678661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642918"/>
            <a:ext cx="8229600" cy="493388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Aparece  otra ventana de dialogo y se debe oprimir  “</a:t>
            </a:r>
            <a:r>
              <a:rPr lang="es-MX" dirty="0" err="1" smtClean="0"/>
              <a:t>Exit</a:t>
            </a:r>
            <a:r>
              <a:rPr lang="es-MX" dirty="0" smtClean="0"/>
              <a:t>”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142984"/>
            <a:ext cx="678661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642918"/>
            <a:ext cx="8643998" cy="1785950"/>
          </a:xfrm>
        </p:spPr>
        <p:txBody>
          <a:bodyPr>
            <a:normAutofit/>
          </a:bodyPr>
          <a:lstStyle/>
          <a:p>
            <a:r>
              <a:rPr lang="es-MX" dirty="0" smtClean="0"/>
              <a:t>Aparece  otra ventana de dialogo donde se pueden administrar las áreas de ROM y RAM, después oprima OK</a:t>
            </a:r>
          </a:p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643050"/>
            <a:ext cx="6143668" cy="4779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1071546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Simulación de un  programa con el THRSim11.exe</a:t>
            </a: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1357290" y="2714620"/>
            <a:ext cx="5857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latin typeface="Arial" pitchFamily="34" charset="0"/>
                <a:cs typeface="Arial" pitchFamily="34" charset="0"/>
              </a:rPr>
              <a:t>2. Ubique la carpeta denominado “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program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” y ábrala</a:t>
            </a:r>
            <a:endParaRPr lang="es-MX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9847" y="3786190"/>
            <a:ext cx="716761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1071546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Simulación de un  programa con el THRSim11.exe</a:t>
            </a: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1357290" y="2714620"/>
            <a:ext cx="585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latin typeface="Arial" pitchFamily="34" charset="0"/>
                <a:cs typeface="Arial" pitchFamily="34" charset="0"/>
              </a:rPr>
              <a:t>3. Ubique el archivo denominado “thrsim11.exe” y haga doble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click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con el mouse</a:t>
            </a:r>
            <a:endParaRPr lang="es-MX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3429000"/>
            <a:ext cx="7819048" cy="25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PROGRAMA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714356"/>
            <a:ext cx="7500990" cy="600079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714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Cargue el programa  start.asc</a:t>
            </a: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PROGRAMA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857232"/>
            <a:ext cx="7286676" cy="5829341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3143240" y="2500306"/>
            <a:ext cx="3500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Abra la ventana  del Serial </a:t>
            </a:r>
            <a:r>
              <a:rPr lang="es-MX" dirty="0" err="1" smtClean="0"/>
              <a:t>Transmitter</a:t>
            </a:r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ROGRAMA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571480"/>
            <a:ext cx="7572398" cy="6057918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2357422" y="3643314"/>
            <a:ext cx="4363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Aparecerá la ventana de Serial </a:t>
            </a:r>
            <a:r>
              <a:rPr lang="es-MX" dirty="0" err="1" smtClean="0"/>
              <a:t>Transmitter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ROGRAMA 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85728"/>
            <a:ext cx="7947448" cy="6357958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2714612" y="3500438"/>
            <a:ext cx="44075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Abra la ventana de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Dump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(Sirve para ver las localidades de memoria)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PROGRAMA 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0"/>
            <a:ext cx="8215340" cy="6572272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2285984" y="307181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/>
              <a:t>Aparecerá  una  ventana de diálogo</a:t>
            </a:r>
          </a:p>
          <a:p>
            <a:endParaRPr lang="es-MX" dirty="0" smtClean="0"/>
          </a:p>
          <a:p>
            <a:r>
              <a:rPr lang="es-MX" dirty="0" smtClean="0"/>
              <a:t>(Por defecto  viene la dirección $0000)</a:t>
            </a:r>
          </a:p>
          <a:p>
            <a:endParaRPr lang="es-MX" dirty="0" smtClean="0"/>
          </a:p>
          <a:p>
            <a:r>
              <a:rPr lang="es-MX" dirty="0" smtClean="0"/>
              <a:t>Oprima el botón de OK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2362</TotalTime>
  <Words>481</Words>
  <Application>Microsoft Office PowerPoint</Application>
  <PresentationFormat>Presentación en pantalla (4:3)</PresentationFormat>
  <Paragraphs>43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Flujo</vt:lpstr>
      <vt:lpstr>Simulación del programa (START) usando el software THRSim11</vt:lpstr>
      <vt:lpstr>Simulación de un  programa con el THRSim11.exe</vt:lpstr>
      <vt:lpstr>Simulación de un  programa con el THRSim11.exe</vt:lpstr>
      <vt:lpstr>Simulación de un  programa con el THRSim11.exe</vt:lpstr>
      <vt:lpstr>Cargue el programa  start.asc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Para configurar el mapa de memoria en el simulador</vt:lpstr>
      <vt:lpstr>Diapositiva 20</vt:lpstr>
      <vt:lpstr>Diapositiva 21</vt:lpstr>
      <vt:lpstr>Diapositiva 22</vt:lpstr>
      <vt:lpstr>Diapositiva 23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de instrucciones del MC68HC11</dc:title>
  <dc:creator>Becario4</dc:creator>
  <cp:lastModifiedBy>PETER</cp:lastModifiedBy>
  <cp:revision>245</cp:revision>
  <dcterms:created xsi:type="dcterms:W3CDTF">2017-06-21T15:41:54Z</dcterms:created>
  <dcterms:modified xsi:type="dcterms:W3CDTF">2022-03-22T15:45:17Z</dcterms:modified>
</cp:coreProperties>
</file>