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4" r:id="rId3"/>
    <p:sldId id="307" r:id="rId4"/>
    <p:sldId id="322" r:id="rId5"/>
    <p:sldId id="323" r:id="rId6"/>
    <p:sldId id="324" r:id="rId7"/>
    <p:sldId id="308" r:id="rId8"/>
    <p:sldId id="309" r:id="rId9"/>
    <p:sldId id="319" r:id="rId10"/>
    <p:sldId id="325" r:id="rId11"/>
    <p:sldId id="326" r:id="rId12"/>
    <p:sldId id="327" r:id="rId13"/>
    <p:sldId id="320" r:id="rId14"/>
    <p:sldId id="321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28" r:id="rId25"/>
    <p:sldId id="329" r:id="rId26"/>
    <p:sldId id="330" r:id="rId27"/>
    <p:sldId id="333" r:id="rId28"/>
    <p:sldId id="331" r:id="rId29"/>
    <p:sldId id="332" r:id="rId3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99" autoAdjust="0"/>
    <p:restoredTop sz="94660"/>
  </p:normalViewPr>
  <p:slideViewPr>
    <p:cSldViewPr>
      <p:cViewPr varScale="1">
        <p:scale>
          <a:sx n="97" d="100"/>
          <a:sy n="97" d="100"/>
        </p:scale>
        <p:origin x="-3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07/10/2021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07/10/2021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07/10/2021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07/10/2021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07/10/2021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07/10/2021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07/10/2021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07/10/2021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07/10/2021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07/10/2021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07/10/2021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95E837-68E4-41A3-B7B8-8B5231538380}" type="datetimeFigureOut">
              <a:rPr lang="es-MX" smtClean="0"/>
              <a:pPr/>
              <a:t>07/10/2021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Set de instrucciones del MC68HC11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Instrucciones aritméticas  de incremento, decremento, complemento a 1, complemento a 2 y puesto a cero.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DEX                                X-1→ X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Inherente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$09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s-MX" dirty="0" err="1" smtClean="0"/>
              <a:t>Decrementa</a:t>
            </a:r>
            <a:r>
              <a:rPr lang="es-MX" dirty="0" smtClean="0"/>
              <a:t> el contenido del registro X en una unidad.</a:t>
            </a:r>
          </a:p>
          <a:p>
            <a:r>
              <a:rPr lang="es-MX" dirty="0" smtClean="0"/>
              <a:t>Actualiza bandera Z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143380"/>
            <a:ext cx="42291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DEY                                Y-1→ 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Inherente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$1809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err="1" smtClean="0"/>
              <a:t>Decrementa</a:t>
            </a:r>
            <a:r>
              <a:rPr lang="es-MX" dirty="0" smtClean="0"/>
              <a:t> el contenido del registro Y en una unidad.</a:t>
            </a:r>
          </a:p>
          <a:p>
            <a:r>
              <a:rPr lang="es-MX" dirty="0" smtClean="0"/>
              <a:t>Actualiza bandera Z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4071942"/>
            <a:ext cx="41338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DES                                SP-1→ SP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Inherente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$34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s-MX" dirty="0" err="1" smtClean="0"/>
              <a:t>Decrementa</a:t>
            </a:r>
            <a:r>
              <a:rPr lang="es-MX" dirty="0" smtClean="0"/>
              <a:t> el contenido del registro apuntador de pila (</a:t>
            </a:r>
            <a:r>
              <a:rPr lang="es-MX" dirty="0" err="1" smtClean="0"/>
              <a:t>Stak</a:t>
            </a:r>
            <a:r>
              <a:rPr lang="es-MX" dirty="0" smtClean="0"/>
              <a:t> Pointer) en una unidad.</a:t>
            </a:r>
          </a:p>
          <a:p>
            <a:r>
              <a:rPr lang="es-MX" dirty="0" smtClean="0"/>
              <a:t> No  actualiza bandera alguna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357694"/>
            <a:ext cx="42291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DEC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4C5A</a:t>
            </a:r>
            <a:r>
              <a:rPr lang="es-MX" dirty="0" smtClean="0"/>
              <a:t>                    M-1→ 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extendido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$7A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</a:p>
          <a:p>
            <a:r>
              <a:rPr lang="es-MX" dirty="0" err="1" smtClean="0"/>
              <a:t>Decrementa</a:t>
            </a:r>
            <a:r>
              <a:rPr lang="es-MX" dirty="0" smtClean="0"/>
              <a:t> el contenido de la memoria en  una unidad (Debe ser localidad de memoria RAM).</a:t>
            </a:r>
          </a:p>
          <a:p>
            <a:r>
              <a:rPr lang="es-MX" dirty="0" smtClean="0"/>
              <a:t>Actualiza banderas N, Z y V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4286256"/>
            <a:ext cx="43910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DEC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4C,X</a:t>
            </a:r>
            <a:r>
              <a:rPr lang="es-MX" dirty="0" smtClean="0"/>
              <a:t>                    M+1→ 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Indexado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$6A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err="1" smtClean="0"/>
              <a:t>Decrementa</a:t>
            </a:r>
            <a:r>
              <a:rPr lang="es-MX" dirty="0" smtClean="0"/>
              <a:t> el contenido de la memoria en  una unidad (Debe ser localidad de memoria RAM).</a:t>
            </a:r>
          </a:p>
          <a:p>
            <a:r>
              <a:rPr lang="es-MX" dirty="0" smtClean="0"/>
              <a:t>Actualiza banderas N, Z y V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4214818"/>
            <a:ext cx="66008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COMA                                $FF-A→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Inherente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$43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s-MX" dirty="0" smtClean="0"/>
              <a:t>Devuelve  el complemento a uno del contenido del registro acumulador A.</a:t>
            </a:r>
          </a:p>
          <a:p>
            <a:r>
              <a:rPr lang="es-MX" dirty="0" smtClean="0"/>
              <a:t>Actualiza banderas N, Z, y V=0, C=1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357694"/>
            <a:ext cx="43910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COM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4C5A</a:t>
            </a:r>
            <a:r>
              <a:rPr lang="es-MX" dirty="0" smtClean="0"/>
              <a:t>                    $FF-M→ 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extendido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$73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</a:p>
          <a:p>
            <a:r>
              <a:rPr lang="es-MX" dirty="0" smtClean="0"/>
              <a:t>Devuelve  el complemento a uno del contenido de la localidad de memoria RAM</a:t>
            </a:r>
          </a:p>
          <a:p>
            <a:r>
              <a:rPr lang="es-MX" dirty="0" smtClean="0"/>
              <a:t>Actualiza banderas N, Z y V=0, C=1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4429132"/>
            <a:ext cx="43719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COM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4C,X</a:t>
            </a:r>
            <a:r>
              <a:rPr lang="es-MX" dirty="0" smtClean="0"/>
              <a:t>                    $FF-M→ 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Indexado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$63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Devuelve  el complemento a uno del contenido de la localidad de memoria RAM</a:t>
            </a:r>
          </a:p>
          <a:p>
            <a:r>
              <a:rPr lang="es-MX" dirty="0" smtClean="0"/>
              <a:t>Actualiza banderas N, Z y V=0, C=1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286256"/>
            <a:ext cx="66484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NEGA                                $00-A→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Inherente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$40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s-MX" dirty="0" smtClean="0"/>
              <a:t>Devuelve  el complemento a dos del contenido del registro acumulador A.</a:t>
            </a:r>
          </a:p>
          <a:p>
            <a:r>
              <a:rPr lang="es-MX" dirty="0" smtClean="0"/>
              <a:t>Actualiza banderas N, Z,V,C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4214818"/>
            <a:ext cx="45053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NEG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4C5A</a:t>
            </a:r>
            <a:r>
              <a:rPr lang="es-MX" dirty="0" smtClean="0"/>
              <a:t>                    $00-M→ 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extendido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$70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</a:p>
          <a:p>
            <a:r>
              <a:rPr lang="es-MX" dirty="0" smtClean="0"/>
              <a:t>Devuelve  el complemento a dos del contenido de la localidad de memoria RAM</a:t>
            </a:r>
          </a:p>
          <a:p>
            <a:r>
              <a:rPr lang="es-MX" dirty="0" smtClean="0"/>
              <a:t>Actualiza banderas N, Z,V y C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4214818"/>
            <a:ext cx="46767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8"/>
          </a:xfrm>
        </p:spPr>
        <p:txBody>
          <a:bodyPr>
            <a:normAutofit/>
          </a:bodyPr>
          <a:lstStyle/>
          <a:p>
            <a:r>
              <a:rPr lang="es-MX" dirty="0" smtClean="0"/>
              <a:t>DAA           Decimal </a:t>
            </a:r>
            <a:r>
              <a:rPr lang="es-MX" dirty="0" err="1" smtClean="0"/>
              <a:t>adjust</a:t>
            </a:r>
            <a:r>
              <a:rPr lang="es-MX" dirty="0" smtClean="0"/>
              <a:t>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Inherente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$19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s-MX" dirty="0" smtClean="0"/>
              <a:t>Ajusta el contenido </a:t>
            </a:r>
            <a:r>
              <a:rPr lang="es-MX" smtClean="0"/>
              <a:t>del registro </a:t>
            </a:r>
            <a:r>
              <a:rPr lang="es-MX" dirty="0" smtClean="0"/>
              <a:t>acumulador A con el equivalente en BCD del acumulador  A.</a:t>
            </a:r>
          </a:p>
          <a:p>
            <a:r>
              <a:rPr lang="es-MX" dirty="0" smtClean="0"/>
              <a:t>Actualiza banderas N,Z,V y C.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85786" y="6143644"/>
            <a:ext cx="6715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La actualización  solo  es posible si la bandera de H está en alto.</a:t>
            </a:r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4286256"/>
            <a:ext cx="38766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NEG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4C,X</a:t>
            </a:r>
            <a:r>
              <a:rPr lang="es-MX" dirty="0" smtClean="0"/>
              <a:t>                    $00-M→ 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Indexado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$60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Devuelve  el complemento a dos del contenido de la localidad de memoria RAM</a:t>
            </a:r>
          </a:p>
          <a:p>
            <a:r>
              <a:rPr lang="es-MX" dirty="0" smtClean="0"/>
              <a:t>Actualiza banderas N, Z, V y C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429132"/>
            <a:ext cx="66865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CLRA                                $00→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Inherente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$4F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s-MX" dirty="0" smtClean="0"/>
              <a:t>Deja en cero  el contenido del registro acumulador A.</a:t>
            </a:r>
          </a:p>
          <a:p>
            <a:r>
              <a:rPr lang="es-MX" dirty="0" smtClean="0"/>
              <a:t>Actualiza banderas N=0, Z=1,V=0,C=0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4286256"/>
            <a:ext cx="42672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CLR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4C5A</a:t>
            </a:r>
            <a:r>
              <a:rPr lang="es-MX" dirty="0" smtClean="0"/>
              <a:t>                    $00→ 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extendido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$70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</a:p>
          <a:p>
            <a:r>
              <a:rPr lang="es-MX" dirty="0" smtClean="0"/>
              <a:t>Deja en cero el contenido de la localidad de memoria RAM</a:t>
            </a:r>
          </a:p>
          <a:p>
            <a:r>
              <a:rPr lang="es-MX" dirty="0" smtClean="0"/>
              <a:t>Actualiza banderas N=0, Z=1,V=0 y C=0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4214818"/>
            <a:ext cx="43815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CLR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4C,X</a:t>
            </a:r>
            <a:r>
              <a:rPr lang="es-MX" dirty="0" smtClean="0"/>
              <a:t>                    $00→ 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Indexado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$6F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Deja en cero el contenido de la localidad de memoria RAM</a:t>
            </a:r>
          </a:p>
          <a:p>
            <a:r>
              <a:rPr lang="es-MX" dirty="0" smtClean="0"/>
              <a:t>Actualiza banderas N=0, Z=1, V=0 y C=0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214818"/>
            <a:ext cx="68294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Set de instrucciones del MC68HC11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Instrucciones aritméticas  de multiplicación  y división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4214818"/>
            <a:ext cx="4435461" cy="233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MUL                               (A)(B)→ 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Inherente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$3D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s-MX" dirty="0" smtClean="0"/>
              <a:t>Multiplica el contenido del registro acumulador A por el contenido del registro acumulador B y deja el  resultado en el contenido del registro acumulador D.</a:t>
            </a:r>
          </a:p>
          <a:p>
            <a:r>
              <a:rPr lang="es-MX" dirty="0" smtClean="0"/>
              <a:t>Actualiza bandera C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4286256"/>
            <a:ext cx="36480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4286256"/>
            <a:ext cx="32004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IDIV                (D)/(X)→ X; r →D      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Inherente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$02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41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         </a:t>
            </a:r>
          </a:p>
          <a:p>
            <a:r>
              <a:rPr lang="es-MX" dirty="0" smtClean="0"/>
              <a:t>Divide el contenido del registro acumulador D entre el contenido del registro X y deja el  resultado en el contenido del registro X  y D.</a:t>
            </a:r>
          </a:p>
          <a:p>
            <a:r>
              <a:rPr lang="es-MX" dirty="0" smtClean="0"/>
              <a:t>Actualiza bandera C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286256"/>
            <a:ext cx="32289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1357298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IDIV  devuelve el resultado  como dos cifras de 16 bits.</a:t>
            </a:r>
            <a:endParaRPr lang="es-MX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143248"/>
            <a:ext cx="71151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5143512"/>
            <a:ext cx="7810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5143512"/>
            <a:ext cx="6762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4357694"/>
            <a:ext cx="31623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FDIV               (D)/(X)→ X; r →D       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Inherente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$03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41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         </a:t>
            </a:r>
          </a:p>
          <a:p>
            <a:r>
              <a:rPr lang="es-MX" dirty="0" smtClean="0"/>
              <a:t>Divide el contenido del registro acumulador D entre el contenido del registro X y deja el  resultado en el contenido del registro X  y D.</a:t>
            </a:r>
          </a:p>
          <a:p>
            <a:r>
              <a:rPr lang="es-MX" dirty="0" smtClean="0"/>
              <a:t>Actualiza bandera C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357694"/>
            <a:ext cx="32289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1357298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FDIV  devuelve el resultado  como una cifra de 32 bits.</a:t>
            </a:r>
            <a:endParaRPr lang="es-MX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928934"/>
            <a:ext cx="71723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5357826"/>
            <a:ext cx="6762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5286388"/>
            <a:ext cx="7810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INCA                                A+1→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Inherente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$4C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s-MX" dirty="0" smtClean="0"/>
              <a:t>Incrementa el contenido del registro acumulador A en una unidad.</a:t>
            </a:r>
          </a:p>
          <a:p>
            <a:r>
              <a:rPr lang="es-MX" dirty="0" smtClean="0"/>
              <a:t>Actualiza banderas N, Z, y V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4286256"/>
            <a:ext cx="43338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INX                                X+1→ X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Inherente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$08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s-MX" dirty="0" smtClean="0"/>
              <a:t>Incrementa el contenido del registro X en una unidad.</a:t>
            </a:r>
          </a:p>
          <a:p>
            <a:r>
              <a:rPr lang="es-MX" dirty="0" smtClean="0"/>
              <a:t>Actualiza bandera Z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4214818"/>
            <a:ext cx="45148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INY                                Y+1→ 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Inherente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$1808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Incrementa el contenido del registro Y en una unidad.</a:t>
            </a:r>
          </a:p>
          <a:p>
            <a:r>
              <a:rPr lang="es-MX" dirty="0" smtClean="0"/>
              <a:t>Actualiza bandera Z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4500570"/>
            <a:ext cx="41243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INS                                SP+1→ SP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Inherente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$31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s-MX" dirty="0" smtClean="0"/>
              <a:t>Incrementa el contenido del registro apuntador de pila (</a:t>
            </a:r>
            <a:r>
              <a:rPr lang="es-MX" dirty="0" err="1" smtClean="0"/>
              <a:t>Stak</a:t>
            </a:r>
            <a:r>
              <a:rPr lang="es-MX" dirty="0" smtClean="0"/>
              <a:t> Pointer) en una unidad.</a:t>
            </a:r>
          </a:p>
          <a:p>
            <a:r>
              <a:rPr lang="es-MX" dirty="0" smtClean="0"/>
              <a:t> No  actualiza bandera alguna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4286256"/>
            <a:ext cx="41433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INC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4C5A</a:t>
            </a:r>
            <a:r>
              <a:rPr lang="es-MX" dirty="0" smtClean="0"/>
              <a:t>                    M+1→ 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extendido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$7C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</a:p>
          <a:p>
            <a:r>
              <a:rPr lang="es-MX" dirty="0" smtClean="0"/>
              <a:t>Incrementa el contenido de la memoria en  una unidad (Debe ser localidad de memoria RAM).</a:t>
            </a:r>
          </a:p>
          <a:p>
            <a:r>
              <a:rPr lang="es-MX" dirty="0" smtClean="0"/>
              <a:t>Actualiza banderas N, Z y V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4429132"/>
            <a:ext cx="47529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INC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4C,X</a:t>
            </a:r>
            <a:r>
              <a:rPr lang="es-MX" dirty="0" smtClean="0"/>
              <a:t>                    M+1→ 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Indexado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$6C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Incrementa el contenido de la memoria en  una unidad (Debe ser localidad de memoria RAM).</a:t>
            </a:r>
          </a:p>
          <a:p>
            <a:r>
              <a:rPr lang="es-MX" dirty="0" smtClean="0"/>
              <a:t>Actualiza banderas N, Z y V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500570"/>
            <a:ext cx="68008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DECA                                A-1→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Inherente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$4A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s-MX" dirty="0" err="1" smtClean="0"/>
              <a:t>Decrementa</a:t>
            </a:r>
            <a:r>
              <a:rPr lang="es-MX" dirty="0" smtClean="0"/>
              <a:t> el contenido del registro acumulador A en una unidad.</a:t>
            </a:r>
          </a:p>
          <a:p>
            <a:r>
              <a:rPr lang="es-MX" dirty="0" smtClean="0"/>
              <a:t>Actualiza banderas N, Z, y V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4214818"/>
            <a:ext cx="44291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1692</TotalTime>
  <Words>985</Words>
  <Application>Microsoft Office PowerPoint</Application>
  <PresentationFormat>Presentación en pantalla (4:3)</PresentationFormat>
  <Paragraphs>132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Flujo</vt:lpstr>
      <vt:lpstr>Set de instrucciones del MC68HC11</vt:lpstr>
      <vt:lpstr>DAA           Decimal adjust A</vt:lpstr>
      <vt:lpstr>INCA                                A+1→ A</vt:lpstr>
      <vt:lpstr>INX                                X+1→ X</vt:lpstr>
      <vt:lpstr>INY                                Y+1→ Y</vt:lpstr>
      <vt:lpstr>INS                                SP+1→ SP</vt:lpstr>
      <vt:lpstr>INC $4C5A                    M+1→ M</vt:lpstr>
      <vt:lpstr>INC $4C,X                    M+1→ M</vt:lpstr>
      <vt:lpstr>DECA                                A-1→ A</vt:lpstr>
      <vt:lpstr>DEX                                X-1→ X</vt:lpstr>
      <vt:lpstr>DEY                                Y-1→ Y</vt:lpstr>
      <vt:lpstr>DES                                SP-1→ SP</vt:lpstr>
      <vt:lpstr>DEC $4C5A                    M-1→ M</vt:lpstr>
      <vt:lpstr>DEC $4C,X                    M+1→ M</vt:lpstr>
      <vt:lpstr>COMA                                $FF-A→ A</vt:lpstr>
      <vt:lpstr>COM $4C5A                    $FF-M→ M</vt:lpstr>
      <vt:lpstr>COM $4C,X                    $FF-M→ M</vt:lpstr>
      <vt:lpstr>NEGA                                $00-A→ A</vt:lpstr>
      <vt:lpstr>NEG $4C5A                    $00-M→ M</vt:lpstr>
      <vt:lpstr>NEG $4C,X                    $00-M→ M</vt:lpstr>
      <vt:lpstr>CLRA                                $00→ A</vt:lpstr>
      <vt:lpstr>CLR $4C5A                    $00→ M</vt:lpstr>
      <vt:lpstr>CLR $4C,X                    $00→ M</vt:lpstr>
      <vt:lpstr>Set de instrucciones del MC68HC11</vt:lpstr>
      <vt:lpstr>MUL                               (A)(B)→ D</vt:lpstr>
      <vt:lpstr>IDIV                (D)/(X)→ X; r →D       </vt:lpstr>
      <vt:lpstr>IDIV  devuelve el resultado  como dos cifras de 16 bits.</vt:lpstr>
      <vt:lpstr>FDIV               (D)/(X)→ X; r →D        </vt:lpstr>
      <vt:lpstr>FDIV  devuelve el resultado  como una cifra de 32 bits.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de instrucciones del MC68HC11</dc:title>
  <dc:creator>Becario4</dc:creator>
  <cp:lastModifiedBy>PETER</cp:lastModifiedBy>
  <cp:revision>221</cp:revision>
  <dcterms:created xsi:type="dcterms:W3CDTF">2017-06-21T15:41:54Z</dcterms:created>
  <dcterms:modified xsi:type="dcterms:W3CDTF">2021-10-07T21:01:08Z</dcterms:modified>
</cp:coreProperties>
</file>