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30" r:id="rId19"/>
    <p:sldId id="322" r:id="rId20"/>
    <p:sldId id="323" r:id="rId21"/>
    <p:sldId id="327" r:id="rId22"/>
    <p:sldId id="326" r:id="rId23"/>
    <p:sldId id="328" r:id="rId24"/>
    <p:sldId id="329" r:id="rId25"/>
    <p:sldId id="331" r:id="rId26"/>
    <p:sldId id="332" r:id="rId27"/>
    <p:sldId id="333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 autoAdjust="0"/>
    <p:restoredTop sz="94660"/>
  </p:normalViewPr>
  <p:slideViewPr>
    <p:cSldViewPr>
      <p:cViewPr>
        <p:scale>
          <a:sx n="66" d="100"/>
          <a:sy n="66" d="100"/>
        </p:scale>
        <p:origin x="-120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19/11/2020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lógicas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EORA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$88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XOR entre el contenido del acumulador “A” con el operando de 8 bits de forma inmediata.</a:t>
            </a:r>
          </a:p>
          <a:p>
            <a:r>
              <a:rPr lang="es-MX" dirty="0" smtClean="0"/>
              <a:t>Actualiza banderas N, Z, V 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72008"/>
            <a:ext cx="74771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1285860"/>
            <a:ext cx="361949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786190"/>
            <a:ext cx="2857520" cy="133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EORA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 A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$98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XOR entre el contenido del acumulador “A” con el contenido de la dirección dada por el operando de 8 bits.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257675"/>
            <a:ext cx="67913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928670"/>
            <a:ext cx="406482" cy="59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786190"/>
            <a:ext cx="2857520" cy="133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EORA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 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$B8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Ejecuta la función  lógica de XOR entre el contenido del acumulador “A” con el contenido de la memoria dada por el operando de 16 bits.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256"/>
            <a:ext cx="6981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928670"/>
            <a:ext cx="406482" cy="59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786190"/>
            <a:ext cx="2857520" cy="133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EORA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 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$A8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XOR entre el contenido del acumulador “A” y el contenido de la localidad de memoria dada por la suma del operando con el registro X.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857232"/>
            <a:ext cx="406482" cy="59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83534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786190"/>
            <a:ext cx="2857520" cy="133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</a:t>
            </a:r>
            <a:r>
              <a:rPr lang="es-MX" dirty="0" smtClean="0"/>
              <a:t>de rotación  y desplazamiento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474058"/>
            <a:ext cx="5715040" cy="238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ASLA       LSL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$48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Coloca un cero en el bit menos significativo del  registro acumulador “A” y recorre todos sus bits originales hacia el lado izquierdo una posición.</a:t>
            </a:r>
            <a:endParaRPr lang="es-MX" dirty="0" smtClean="0"/>
          </a:p>
          <a:p>
            <a:r>
              <a:rPr lang="es-MX" dirty="0" smtClean="0"/>
              <a:t>Actualiza banderas N, 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071546"/>
            <a:ext cx="335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ASL 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4C5A    </a:t>
            </a:r>
            <a:r>
              <a:rPr lang="es-MX" sz="4400" dirty="0" smtClean="0"/>
              <a:t>LSL 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4C5A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78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Toma el </a:t>
            </a:r>
            <a:r>
              <a:rPr lang="es-MX" dirty="0" smtClean="0"/>
              <a:t>contenido de la dirección dada por el operando de 8 </a:t>
            </a:r>
            <a:r>
              <a:rPr lang="es-MX" dirty="0" smtClean="0"/>
              <a:t>bits y</a:t>
            </a:r>
            <a:r>
              <a:rPr lang="es-MX" dirty="0" smtClean="0"/>
              <a:t> </a:t>
            </a:r>
            <a:r>
              <a:rPr lang="es-MX" dirty="0" smtClean="0"/>
              <a:t>c</a:t>
            </a:r>
            <a:r>
              <a:rPr lang="es-MX" dirty="0" smtClean="0"/>
              <a:t>oloca </a:t>
            </a:r>
            <a:r>
              <a:rPr lang="es-MX" dirty="0" smtClean="0"/>
              <a:t>un cero en el bit menos significativo </a:t>
            </a:r>
            <a:r>
              <a:rPr lang="es-MX" dirty="0" smtClean="0"/>
              <a:t>y </a:t>
            </a:r>
            <a:r>
              <a:rPr lang="es-MX" dirty="0" smtClean="0"/>
              <a:t>recorre todos sus bits originales hacia el lado izquierdo una posición.</a:t>
            </a:r>
          </a:p>
          <a:p>
            <a:r>
              <a:rPr lang="es-MX" dirty="0" smtClean="0"/>
              <a:t>Actualiza </a:t>
            </a:r>
            <a:r>
              <a:rPr lang="es-MX" dirty="0" smtClean="0"/>
              <a:t>banderas N, Z, </a:t>
            </a:r>
            <a:r>
              <a:rPr lang="es-MX" dirty="0" smtClean="0"/>
              <a:t>V</a:t>
            </a:r>
            <a:r>
              <a:rPr lang="es-MX" dirty="0" smtClean="0"/>
              <a:t>,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85794"/>
            <a:ext cx="335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256"/>
            <a:ext cx="826734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ASL 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    </a:t>
            </a:r>
            <a:r>
              <a:rPr lang="es-MX" sz="4400" dirty="0" smtClean="0"/>
              <a:t>LSL 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Toma el </a:t>
            </a:r>
            <a:r>
              <a:rPr lang="es-MX" dirty="0" smtClean="0"/>
              <a:t>contenido de la dirección dada por el operando de 8 </a:t>
            </a:r>
            <a:r>
              <a:rPr lang="es-MX" dirty="0" err="1" smtClean="0"/>
              <a:t>bitsy</a:t>
            </a:r>
            <a:r>
              <a:rPr lang="es-MX" dirty="0" smtClean="0"/>
              <a:t> el registro X, y</a:t>
            </a:r>
            <a:r>
              <a:rPr lang="es-MX" dirty="0" smtClean="0"/>
              <a:t> </a:t>
            </a:r>
            <a:r>
              <a:rPr lang="es-MX" dirty="0" smtClean="0"/>
              <a:t>c</a:t>
            </a:r>
            <a:r>
              <a:rPr lang="es-MX" dirty="0" smtClean="0"/>
              <a:t>oloca </a:t>
            </a:r>
            <a:r>
              <a:rPr lang="es-MX" dirty="0" smtClean="0"/>
              <a:t>un cero en el bit menos significativo </a:t>
            </a:r>
            <a:r>
              <a:rPr lang="es-MX" dirty="0" smtClean="0"/>
              <a:t>y </a:t>
            </a:r>
            <a:r>
              <a:rPr lang="es-MX" dirty="0" smtClean="0"/>
              <a:t>recorre todos sus bits originales hacia el lado izquierdo una posición.</a:t>
            </a:r>
          </a:p>
          <a:p>
            <a:r>
              <a:rPr lang="es-MX" dirty="0" smtClean="0"/>
              <a:t>Actualiza </a:t>
            </a:r>
            <a:r>
              <a:rPr lang="es-MX" dirty="0" smtClean="0"/>
              <a:t>banderas N, Z, </a:t>
            </a:r>
            <a:r>
              <a:rPr lang="es-MX" dirty="0" smtClean="0"/>
              <a:t>V</a:t>
            </a:r>
            <a:r>
              <a:rPr lang="es-MX" dirty="0" smtClean="0"/>
              <a:t>,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85794"/>
            <a:ext cx="335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256"/>
            <a:ext cx="8715404" cy="230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1000108"/>
            <a:ext cx="5829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ASLD   LSLD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$05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Coloca un cero en el bit menos significativo del  registro acumulador “D” y recorre todos sus bits originales hacia el lado izquierdo una posición.</a:t>
            </a:r>
            <a:endParaRPr lang="es-MX" dirty="0" smtClean="0"/>
          </a:p>
          <a:p>
            <a:r>
              <a:rPr lang="es-MX" dirty="0" smtClean="0"/>
              <a:t>Actualiza banderas N, 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4572008"/>
            <a:ext cx="86391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ASRA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$47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Recicla </a:t>
            </a:r>
            <a:r>
              <a:rPr lang="es-MX" dirty="0" smtClean="0"/>
              <a:t>el bit mas significativo del  registro acumulador “A” y recorre todos sus bits originales hacia el lado derecho una posición.</a:t>
            </a:r>
            <a:endParaRPr lang="es-MX" dirty="0" smtClean="0"/>
          </a:p>
          <a:p>
            <a:r>
              <a:rPr lang="es-MX" dirty="0" smtClean="0"/>
              <a:t>Actualiza banderas N, 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928670"/>
            <a:ext cx="402836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357694"/>
            <a:ext cx="57912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ANDA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$84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AND entre el contenido del acumulador “A” con el operando de 8 bits de forma inmediata.</a:t>
            </a:r>
          </a:p>
          <a:p>
            <a:r>
              <a:rPr lang="es-MX" dirty="0" smtClean="0"/>
              <a:t>Actualiza banderas N, Z, V 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285860"/>
            <a:ext cx="30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71628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786190"/>
            <a:ext cx="28718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ASR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4C5A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77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Toma el </a:t>
            </a:r>
            <a:r>
              <a:rPr lang="es-MX" dirty="0" smtClean="0"/>
              <a:t>contenido de la dirección dada por el operando de 8 </a:t>
            </a:r>
            <a:r>
              <a:rPr lang="es-MX" dirty="0" smtClean="0"/>
              <a:t>bits y</a:t>
            </a:r>
            <a:r>
              <a:rPr lang="es-MX" dirty="0" smtClean="0"/>
              <a:t> recicla el bit más significativo, recorriendo </a:t>
            </a:r>
            <a:r>
              <a:rPr lang="es-MX" dirty="0" smtClean="0"/>
              <a:t>todos sus bits originales hacia el lado </a:t>
            </a:r>
            <a:r>
              <a:rPr lang="es-MX" dirty="0" smtClean="0"/>
              <a:t>derecho </a:t>
            </a:r>
            <a:r>
              <a:rPr lang="es-MX" dirty="0" smtClean="0"/>
              <a:t>una posición.</a:t>
            </a:r>
          </a:p>
          <a:p>
            <a:r>
              <a:rPr lang="es-MX" dirty="0" smtClean="0"/>
              <a:t>Actualiza </a:t>
            </a:r>
            <a:r>
              <a:rPr lang="es-MX" dirty="0" smtClean="0"/>
              <a:t>banderas N, Z, </a:t>
            </a:r>
            <a:r>
              <a:rPr lang="es-MX" dirty="0" smtClean="0"/>
              <a:t>V</a:t>
            </a:r>
            <a:r>
              <a:rPr lang="es-MX" dirty="0" smtClean="0"/>
              <a:t>,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85794"/>
            <a:ext cx="335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85794"/>
            <a:ext cx="402836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143380"/>
            <a:ext cx="78771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ASR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$67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Toma el </a:t>
            </a:r>
            <a:r>
              <a:rPr lang="es-MX" dirty="0" smtClean="0"/>
              <a:t>contenido de la dirección dada por el operando de 8 </a:t>
            </a:r>
            <a:r>
              <a:rPr lang="es-MX" dirty="0" smtClean="0"/>
              <a:t>bits y</a:t>
            </a:r>
            <a:r>
              <a:rPr lang="es-MX" dirty="0" smtClean="0"/>
              <a:t> recicla el bit más significativo, recorriendo </a:t>
            </a:r>
            <a:r>
              <a:rPr lang="es-MX" dirty="0" smtClean="0"/>
              <a:t>todos sus bits originales hacia el lado </a:t>
            </a:r>
            <a:r>
              <a:rPr lang="es-MX" dirty="0" smtClean="0"/>
              <a:t>derecho </a:t>
            </a:r>
            <a:r>
              <a:rPr lang="es-MX" dirty="0" smtClean="0"/>
              <a:t>una posición.</a:t>
            </a:r>
          </a:p>
          <a:p>
            <a:r>
              <a:rPr lang="es-MX" dirty="0" smtClean="0"/>
              <a:t>Actualiza </a:t>
            </a:r>
            <a:r>
              <a:rPr lang="es-MX" dirty="0" smtClean="0"/>
              <a:t>banderas N, Z, </a:t>
            </a:r>
            <a:r>
              <a:rPr lang="es-MX" dirty="0" smtClean="0"/>
              <a:t>V</a:t>
            </a:r>
            <a:r>
              <a:rPr lang="es-MX" dirty="0" smtClean="0"/>
              <a:t>,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85794"/>
            <a:ext cx="335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85794"/>
            <a:ext cx="402836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256"/>
            <a:ext cx="840218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LSRA</a:t>
            </a:r>
            <a:r>
              <a:rPr lang="es-MX" dirty="0" smtClean="0"/>
              <a:t>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$44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Inserta un cero en el</a:t>
            </a:r>
            <a:r>
              <a:rPr lang="es-MX" dirty="0" smtClean="0"/>
              <a:t> bit mas significativo del  registro acumulador “A” y recorre todos sus bits originales hacia el lado derecho una posición.</a:t>
            </a:r>
            <a:endParaRPr lang="es-MX" dirty="0" smtClean="0"/>
          </a:p>
          <a:p>
            <a:r>
              <a:rPr lang="es-MX" dirty="0" smtClean="0"/>
              <a:t>Actualiza banderas </a:t>
            </a:r>
            <a:r>
              <a:rPr lang="es-MX" dirty="0" smtClean="0"/>
              <a:t>N=0, </a:t>
            </a:r>
            <a:r>
              <a:rPr lang="es-MX" dirty="0" smtClean="0"/>
              <a:t>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000108"/>
            <a:ext cx="3448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500570"/>
            <a:ext cx="54387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4357694"/>
            <a:ext cx="1419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LSR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4C5A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77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Toma el </a:t>
            </a:r>
            <a:r>
              <a:rPr lang="es-MX" dirty="0" smtClean="0"/>
              <a:t>contenido de la dirección dada por el operando de 8 </a:t>
            </a:r>
            <a:r>
              <a:rPr lang="es-MX" dirty="0" smtClean="0"/>
              <a:t>bits e i</a:t>
            </a:r>
            <a:r>
              <a:rPr lang="es-MX" dirty="0" smtClean="0"/>
              <a:t>nserta </a:t>
            </a:r>
            <a:r>
              <a:rPr lang="es-MX" dirty="0" smtClean="0"/>
              <a:t>un cero en el bit mas significativo </a:t>
            </a:r>
            <a:r>
              <a:rPr lang="es-MX" dirty="0" smtClean="0"/>
              <a:t>, recorriendo </a:t>
            </a:r>
            <a:r>
              <a:rPr lang="es-MX" dirty="0" smtClean="0"/>
              <a:t>todos sus bits originales hacia el lado </a:t>
            </a:r>
            <a:r>
              <a:rPr lang="es-MX" dirty="0" smtClean="0"/>
              <a:t>derecho </a:t>
            </a:r>
            <a:r>
              <a:rPr lang="es-MX" dirty="0" smtClean="0"/>
              <a:t>una posición.</a:t>
            </a:r>
          </a:p>
          <a:p>
            <a:r>
              <a:rPr lang="es-MX" dirty="0" smtClean="0"/>
              <a:t>Actualiza </a:t>
            </a:r>
            <a:r>
              <a:rPr lang="es-MX" dirty="0" smtClean="0"/>
              <a:t>banderas </a:t>
            </a:r>
            <a:r>
              <a:rPr lang="es-MX" dirty="0" smtClean="0"/>
              <a:t>N=0, </a:t>
            </a:r>
            <a:r>
              <a:rPr lang="es-MX" dirty="0" smtClean="0"/>
              <a:t>Z, </a:t>
            </a:r>
            <a:r>
              <a:rPr lang="es-MX" dirty="0" smtClean="0"/>
              <a:t>V</a:t>
            </a:r>
            <a:r>
              <a:rPr lang="es-MX" dirty="0" smtClean="0"/>
              <a:t>,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785794"/>
            <a:ext cx="3448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86256"/>
            <a:ext cx="6972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LSR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$64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Toma el </a:t>
            </a:r>
            <a:r>
              <a:rPr lang="es-MX" dirty="0" smtClean="0"/>
              <a:t>contenido de la dirección dada por el operando de 8 </a:t>
            </a:r>
            <a:r>
              <a:rPr lang="es-MX" dirty="0" smtClean="0"/>
              <a:t>bits </a:t>
            </a:r>
            <a:r>
              <a:rPr lang="es-MX" dirty="0" smtClean="0"/>
              <a:t>e inserta </a:t>
            </a:r>
            <a:r>
              <a:rPr lang="es-MX" dirty="0" smtClean="0"/>
              <a:t>un cero en el bit mas significativo </a:t>
            </a:r>
            <a:r>
              <a:rPr lang="es-MX" dirty="0" smtClean="0"/>
              <a:t>, recorriendo </a:t>
            </a:r>
            <a:r>
              <a:rPr lang="es-MX" dirty="0" smtClean="0"/>
              <a:t>todos sus bits originales hacia el lado </a:t>
            </a:r>
            <a:r>
              <a:rPr lang="es-MX" dirty="0" smtClean="0"/>
              <a:t>derecho </a:t>
            </a:r>
            <a:r>
              <a:rPr lang="es-MX" dirty="0" smtClean="0"/>
              <a:t>una posición.</a:t>
            </a:r>
          </a:p>
          <a:p>
            <a:r>
              <a:rPr lang="es-MX" dirty="0" smtClean="0"/>
              <a:t>Actualiza </a:t>
            </a:r>
            <a:r>
              <a:rPr lang="es-MX" dirty="0" smtClean="0"/>
              <a:t>banderas N, Z, </a:t>
            </a:r>
            <a:r>
              <a:rPr lang="es-MX" dirty="0" smtClean="0"/>
              <a:t>V</a:t>
            </a:r>
            <a:r>
              <a:rPr lang="es-MX" dirty="0" smtClean="0"/>
              <a:t>,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785794"/>
            <a:ext cx="3448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8429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LSRD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$04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Coloca un cero en el bit mas significativo del  registro acumulador “D” y recorre todos sus bits originales hacia el lado derecho una posición.</a:t>
            </a:r>
            <a:endParaRPr lang="es-MX" dirty="0" smtClean="0"/>
          </a:p>
          <a:p>
            <a:r>
              <a:rPr lang="es-MX" dirty="0" smtClean="0"/>
              <a:t>Actualiza banderas </a:t>
            </a:r>
            <a:r>
              <a:rPr lang="es-MX" dirty="0" smtClean="0"/>
              <a:t> N=0, </a:t>
            </a:r>
            <a:r>
              <a:rPr lang="es-MX" dirty="0" smtClean="0"/>
              <a:t>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857232"/>
            <a:ext cx="58483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0057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ROLA</a:t>
            </a:r>
            <a:r>
              <a:rPr lang="es-MX" dirty="0" smtClean="0"/>
              <a:t>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$49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Rota hacia la izquierda  el contenido  </a:t>
            </a:r>
            <a:r>
              <a:rPr lang="es-MX" dirty="0" smtClean="0"/>
              <a:t>del  registro acumulador “A” en serie con el bit de acarreo.</a:t>
            </a:r>
            <a:endParaRPr lang="es-MX" dirty="0" smtClean="0"/>
          </a:p>
          <a:p>
            <a:r>
              <a:rPr lang="es-MX" dirty="0" smtClean="0"/>
              <a:t>Actualiza banderas </a:t>
            </a:r>
            <a:r>
              <a:rPr lang="es-MX" dirty="0" smtClean="0"/>
              <a:t>N, </a:t>
            </a:r>
            <a:r>
              <a:rPr lang="es-MX" dirty="0" smtClean="0"/>
              <a:t>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928670"/>
            <a:ext cx="3752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357694"/>
            <a:ext cx="58007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RORA</a:t>
            </a:r>
            <a:r>
              <a:rPr lang="es-MX" dirty="0" smtClean="0"/>
              <a:t>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r>
              <a:rPr lang="es-MX" dirty="0" smtClean="0"/>
              <a:t> 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$46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Rota hacia </a:t>
            </a:r>
            <a:r>
              <a:rPr lang="es-MX" smtClean="0"/>
              <a:t>la derecha  </a:t>
            </a:r>
            <a:r>
              <a:rPr lang="es-MX" dirty="0" smtClean="0"/>
              <a:t>el contenido  </a:t>
            </a:r>
            <a:r>
              <a:rPr lang="es-MX" dirty="0" smtClean="0"/>
              <a:t>del  registro acumulador “A” en serie con el bit de acarreo.</a:t>
            </a:r>
            <a:endParaRPr lang="es-MX" dirty="0" smtClean="0"/>
          </a:p>
          <a:p>
            <a:r>
              <a:rPr lang="es-MX" dirty="0" smtClean="0"/>
              <a:t>Actualiza banderas </a:t>
            </a:r>
            <a:r>
              <a:rPr lang="es-MX" dirty="0" smtClean="0"/>
              <a:t>N, </a:t>
            </a:r>
            <a:r>
              <a:rPr lang="es-MX" dirty="0" smtClean="0"/>
              <a:t>Z, </a:t>
            </a:r>
            <a:r>
              <a:rPr lang="es-MX" dirty="0" smtClean="0"/>
              <a:t>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71546"/>
            <a:ext cx="3571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429132"/>
            <a:ext cx="5867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ANDA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 A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$94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AND entre el contenido del acumulador “A” con el contenido de la dirección dada por el operando de 8 bits.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000108"/>
            <a:ext cx="30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89" y="4143380"/>
            <a:ext cx="6488503" cy="254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786190"/>
            <a:ext cx="28718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ANDA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 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$B4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Ejecuta la función  lógica de AND entre el contenido del acumulador “A” con el contenido de la memoria dada por el operando de 16 bits.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000108"/>
            <a:ext cx="30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4243703"/>
            <a:ext cx="6786610" cy="261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786190"/>
            <a:ext cx="28718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ANDA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 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AND entre el contenido del acumulador “A” y el contenido de la localidad de memoria dada por la suma del operando con el registro X.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928670"/>
            <a:ext cx="30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143380"/>
            <a:ext cx="80391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786190"/>
            <a:ext cx="28718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ORAA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OR entre el contenido del acumulador “A” con el operando de 8 bits de forma inmediata.</a:t>
            </a:r>
          </a:p>
          <a:p>
            <a:r>
              <a:rPr lang="es-MX" dirty="0" smtClean="0"/>
              <a:t>Actualiza banderas N, Z, V 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00570"/>
            <a:ext cx="69723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1285860"/>
            <a:ext cx="285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7" y="3714752"/>
            <a:ext cx="271870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ORAA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 A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OR entre el contenido del acumulador “A” con el contenido de la dirección dada por el operando de 8 bits.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4143380"/>
            <a:ext cx="6488503" cy="254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1000108"/>
            <a:ext cx="285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7" y="3714752"/>
            <a:ext cx="271870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ORAA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 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Ejecuta la función  lógica de OR entre el contenido del acumulador “A” con el contenido de la memoria dada por el operando de 16 bits.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143380"/>
            <a:ext cx="6600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000108"/>
            <a:ext cx="285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7" y="3714752"/>
            <a:ext cx="271870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ORAA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    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OR entre el contenido del acumulador “A” y el contenido de la localidad de memoria dada por la suma del operando con el registro X.</a:t>
            </a:r>
          </a:p>
          <a:p>
            <a:r>
              <a:rPr lang="es-MX" dirty="0" smtClean="0"/>
              <a:t>Actualiza banderas N, Z, V=0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143380"/>
            <a:ext cx="8077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7" y="3714752"/>
            <a:ext cx="271870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1714</TotalTime>
  <Words>1295</Words>
  <Application>Microsoft Office PowerPoint</Application>
  <PresentationFormat>Presentación en pantalla (4:3)</PresentationFormat>
  <Paragraphs>129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Flujo</vt:lpstr>
      <vt:lpstr>Set de instrucciones del MC68HC11</vt:lpstr>
      <vt:lpstr>ANDA #$4C                    A   M→ A</vt:lpstr>
      <vt:lpstr>ANDA $4C                     A   M→ A</vt:lpstr>
      <vt:lpstr>ANDA $4C5A                    A    M→ A</vt:lpstr>
      <vt:lpstr>ANDA $4C,X                    A    M→ A</vt:lpstr>
      <vt:lpstr>ORAA #$4C                    A   M→ A</vt:lpstr>
      <vt:lpstr>ORAA $4C                     A   M→ A</vt:lpstr>
      <vt:lpstr>ORAA $4C5A                    A    M→ A</vt:lpstr>
      <vt:lpstr>ORAA $4C,X                    A    M→ A</vt:lpstr>
      <vt:lpstr>EORA #$4C                    A   M→ A</vt:lpstr>
      <vt:lpstr>EORA $4C                     A   M→ A</vt:lpstr>
      <vt:lpstr>EORA $4C5A                    A    M→ A</vt:lpstr>
      <vt:lpstr>EORA $4C,X                    A    M→ A</vt:lpstr>
      <vt:lpstr>Set de instrucciones del MC68HC11</vt:lpstr>
      <vt:lpstr>ASLA       LSL</vt:lpstr>
      <vt:lpstr>ASL $4C5A    LSL $4C5A  </vt:lpstr>
      <vt:lpstr>ASL $4C,X    LSL $4C,X  </vt:lpstr>
      <vt:lpstr>ASLD   LSLD</vt:lpstr>
      <vt:lpstr>ASRA       </vt:lpstr>
      <vt:lpstr>       ASR$4C5A  </vt:lpstr>
      <vt:lpstr>       ASR$4C,X  </vt:lpstr>
      <vt:lpstr>LSRA       </vt:lpstr>
      <vt:lpstr>       LSR$4C5A  </vt:lpstr>
      <vt:lpstr>       LSR$4C,X  </vt:lpstr>
      <vt:lpstr>LSRD</vt:lpstr>
      <vt:lpstr>ROLA       </vt:lpstr>
      <vt:lpstr>RORA      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230</cp:revision>
  <dcterms:created xsi:type="dcterms:W3CDTF">2017-06-21T15:41:54Z</dcterms:created>
  <dcterms:modified xsi:type="dcterms:W3CDTF">2020-11-19T19:10:34Z</dcterms:modified>
</cp:coreProperties>
</file>