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15" r:id="rId4"/>
    <p:sldId id="290" r:id="rId5"/>
    <p:sldId id="305" r:id="rId6"/>
    <p:sldId id="306" r:id="rId7"/>
    <p:sldId id="307" r:id="rId8"/>
    <p:sldId id="308" r:id="rId9"/>
    <p:sldId id="309" r:id="rId10"/>
    <p:sldId id="310" r:id="rId11"/>
    <p:sldId id="300" r:id="rId12"/>
    <p:sldId id="311" r:id="rId13"/>
    <p:sldId id="304" r:id="rId14"/>
    <p:sldId id="313" r:id="rId15"/>
    <p:sldId id="314" r:id="rId16"/>
    <p:sldId id="31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7B1D0-8653-47B1-B270-BC92E85CA8F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3A155-392F-441E-B6F8-8D46D468ED60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Diagrama</a:t>
            </a:r>
            <a:r>
              <a:rPr lang="es-MX" baseline="0" dirty="0" smtClean="0"/>
              <a:t> tomado de la pagina 19 del 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11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13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14</a:t>
            </a:fld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15</a:t>
            </a:fld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3A155-392F-441E-B6F8-8D46D468ED60}" type="slidenum">
              <a:rPr lang="es-MX" smtClean="0"/>
              <a:pPr/>
              <a:t>16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95E837-68E4-41A3-B7B8-8B5231538380}" type="datetimeFigureOut">
              <a:rPr lang="es-MX" smtClean="0"/>
              <a:pPr/>
              <a:t>29/03/2022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3A170B-7662-4B4C-8522-0308F1FB9915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Temporizador  </a:t>
            </a:r>
            <a:r>
              <a:rPr lang="es-MX" i="1" dirty="0" smtClean="0"/>
              <a:t>REAL TIME </a:t>
            </a:r>
            <a:r>
              <a:rPr lang="es-MX" dirty="0" smtClean="0"/>
              <a:t>y </a:t>
            </a:r>
            <a:br>
              <a:rPr lang="es-MX" dirty="0" smtClean="0"/>
            </a:br>
            <a:r>
              <a:rPr lang="es-MX" i="1" dirty="0" smtClean="0"/>
              <a:t>Acumulador de Pulsos </a:t>
            </a:r>
            <a:r>
              <a:rPr lang="es-MX" dirty="0" smtClean="0"/>
              <a:t>del MC68HC11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29 de marzo de 2022</a:t>
            </a:r>
            <a:endParaRPr lang="es-MX" dirty="0" smtClean="0"/>
          </a:p>
          <a:p>
            <a:r>
              <a:rPr lang="es-MX" dirty="0" smtClean="0"/>
              <a:t>M.I. Pedro Ignacio Rincón Gómez</a:t>
            </a:r>
          </a:p>
          <a:p>
            <a:r>
              <a:rPr lang="es-MX" dirty="0" smtClean="0"/>
              <a:t>ESTRUCTURA Y PROGRAMACIÓN DE COMPUTADORAS</a:t>
            </a:r>
          </a:p>
          <a:p>
            <a:endParaRPr lang="es-MX" dirty="0" smtClean="0"/>
          </a:p>
          <a:p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Vector de interrupción</a:t>
            </a:r>
            <a:endParaRPr lang="es-MX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28862" y="3205956"/>
            <a:ext cx="44862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EL Registro </a:t>
            </a:r>
            <a:r>
              <a:rPr lang="es-MX" sz="4000" i="1" dirty="0" smtClean="0"/>
              <a:t>Acumulador de Pulsos</a:t>
            </a:r>
            <a:endParaRPr lang="es-MX" sz="4000" i="1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500034" y="1428736"/>
            <a:ext cx="2143140" cy="4786346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Arial" pitchFamily="34" charset="0"/>
                <a:cs typeface="Arial" pitchFamily="34" charset="0"/>
              </a:rPr>
              <a:t>En el MC68HC11 se cuenta con  un registro Acumulador de Pulsos que puede emplearse para contar pulsos eléctricos externos.</a:t>
            </a:r>
            <a:endParaRPr lang="es-MX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643050"/>
            <a:ext cx="57245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64294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Habilitación del 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Acumulador de Pulsos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en el registro PACTL: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4963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143116"/>
            <a:ext cx="515065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1071546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Aplicaciones del Real Time junto con el acumulador de pulsos: Frecuencímetro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1071546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Aplicaciones del Real Time junto con el acumulador de pulsos: Frecuencímetro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214414" y="2571744"/>
            <a:ext cx="64389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642918"/>
            <a:ext cx="8229600" cy="1357322"/>
          </a:xfrm>
        </p:spPr>
        <p:txBody>
          <a:bodyPr>
            <a:normAutofit/>
          </a:bodyPr>
          <a:lstStyle/>
          <a:p>
            <a:r>
              <a:rPr lang="es-MX" sz="4000" dirty="0" smtClean="0"/>
              <a:t>Diversas aplicaciones de acumulador de pulsos del MC68HC11:</a:t>
            </a:r>
            <a:endParaRPr lang="es-MX" sz="4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285992"/>
            <a:ext cx="492849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357322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/>
            </a:r>
            <a:br>
              <a:rPr lang="es-MX" dirty="0" smtClean="0"/>
            </a:br>
            <a:r>
              <a:rPr lang="es-MX" sz="4000" dirty="0" smtClean="0"/>
              <a:t>EJERCICIOS</a:t>
            </a:r>
            <a:endParaRPr lang="es-MX" sz="4000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28596" y="2428868"/>
            <a:ext cx="7858180" cy="32147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Configure el Real Time para que interrumpa cada 65.54mseg. Si se sabe que el cristal de cuarzo es de 4MHz.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Determine cuantas interrupciones del REAL TIME debe contar el </a:t>
            </a:r>
            <a:r>
              <a:rPr lang="es-MX" sz="2000" dirty="0" err="1" smtClean="0">
                <a:latin typeface="Arial" pitchFamily="34" charset="0"/>
                <a:cs typeface="Arial" pitchFamily="34" charset="0"/>
              </a:rPr>
              <a:t>microcontrolador</a:t>
            </a:r>
            <a:r>
              <a:rPr lang="es-MX" sz="2000" dirty="0" smtClean="0">
                <a:latin typeface="Arial" pitchFamily="34" charset="0"/>
                <a:cs typeface="Arial" pitchFamily="34" charset="0"/>
              </a:rPr>
              <a:t> para garantizar que ya transcurrieron 2 segundos.</a:t>
            </a:r>
          </a:p>
          <a:p>
            <a:pPr marL="457200" indent="-457200">
              <a:buFont typeface="+mj-lt"/>
              <a:buAutoNum type="arabicPeriod"/>
            </a:pPr>
            <a:r>
              <a:rPr lang="es-MX" sz="2000" dirty="0" smtClean="0">
                <a:latin typeface="Arial" pitchFamily="34" charset="0"/>
                <a:cs typeface="Arial" pitchFamily="34" charset="0"/>
              </a:rPr>
              <a:t>Configure el Acumulador de Pulsos para que cuente  pulsos bajos.</a:t>
            </a:r>
          </a:p>
          <a:p>
            <a:pPr marL="457200" indent="-457200"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000" dirty="0"/>
          </a:p>
        </p:txBody>
      </p:sp>
      <p:sp>
        <p:nvSpPr>
          <p:cNvPr id="14338" name="AutoShape 2" descr="https://http2.mlstatic.com/cristal-de-cuarzo-de-4-mhz-c40-D_NQ_NP_647404-MLM31222186682_062019-F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275608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Free </a:t>
            </a:r>
            <a:r>
              <a:rPr lang="es-MX" dirty="0" err="1" smtClean="0"/>
              <a:t>Running</a:t>
            </a:r>
            <a:r>
              <a:rPr lang="es-MX" dirty="0" smtClean="0"/>
              <a:t> </a:t>
            </a:r>
            <a:r>
              <a:rPr lang="es-MX" dirty="0" err="1" smtClean="0"/>
              <a:t>Counter</a:t>
            </a:r>
            <a:r>
              <a:rPr lang="es-MX" dirty="0" smtClean="0"/>
              <a:t>:</a:t>
            </a:r>
            <a:br>
              <a:rPr lang="es-MX" dirty="0" smtClean="0"/>
            </a:br>
            <a:r>
              <a:rPr lang="es-MX" dirty="0" smtClean="0"/>
              <a:t>REAL TIME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143248"/>
            <a:ext cx="8737498" cy="132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275608"/>
          </a:xfrm>
        </p:spPr>
        <p:txBody>
          <a:bodyPr/>
          <a:lstStyle/>
          <a:p>
            <a:r>
              <a:rPr lang="es-MX" dirty="0" smtClean="0"/>
              <a:t>PROCESO  DE CONFIGURACIÓN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571744"/>
            <a:ext cx="85510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6429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Los registros de control  TMSK2   y  TFLG: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79533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5643578"/>
            <a:ext cx="679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6429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Habilitación de capacidad de interrumpir del 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REAL TIME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en el registro TMSK2: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86058"/>
            <a:ext cx="8067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6429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Periodo de tiempo en el que  el 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REAL TIME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va a interrumpir de acuerdo con en el registro PACTL: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62250"/>
            <a:ext cx="78390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64294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Si el cristal de cuarzo es de 8MHz  y RTR1=RTR0=0 el periodo de tiempo del </a:t>
            </a:r>
            <a:r>
              <a:rPr lang="es-MX" sz="2400" i="1" dirty="0" smtClean="0">
                <a:latin typeface="Arial" pitchFamily="34" charset="0"/>
                <a:cs typeface="Arial" pitchFamily="34" charset="0"/>
              </a:rPr>
              <a:t>REAL TIME 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será:  4.10ms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714625"/>
            <a:ext cx="77152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Proceso de configuración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3143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Un segundo  tiene 1000mseg.</a:t>
            </a:r>
          </a:p>
          <a:p>
            <a:pPr>
              <a:buNone/>
            </a:pPr>
            <a:r>
              <a:rPr lang="es-MX" sz="2400" dirty="0" smtClean="0">
                <a:latin typeface="Arial" pitchFamily="34" charset="0"/>
                <a:cs typeface="Arial" pitchFamily="34" charset="0"/>
              </a:rPr>
              <a:t>Para  asegurarse que ha transcurrido un segundo el </a:t>
            </a:r>
            <a:r>
              <a:rPr lang="es-MX" sz="2400" dirty="0" err="1" smtClean="0">
                <a:latin typeface="Arial" pitchFamily="34" charset="0"/>
                <a:cs typeface="Arial" pitchFamily="34" charset="0"/>
              </a:rPr>
              <a:t>microcontrolador</a:t>
            </a:r>
            <a:r>
              <a:rPr lang="es-MX" sz="2400" dirty="0" smtClean="0">
                <a:latin typeface="Arial" pitchFamily="34" charset="0"/>
                <a:cs typeface="Arial" pitchFamily="34" charset="0"/>
              </a:rPr>
              <a:t> tiene que  contar  244 interrupciones:</a:t>
            </a: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MX" sz="24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500438"/>
            <a:ext cx="45815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857760"/>
            <a:ext cx="504125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75608"/>
          </a:xfrm>
        </p:spPr>
        <p:txBody>
          <a:bodyPr>
            <a:normAutofit/>
          </a:bodyPr>
          <a:lstStyle/>
          <a:p>
            <a:r>
              <a:rPr lang="es-MX" dirty="0" smtClean="0"/>
              <a:t>Subrutina de interrupción</a:t>
            </a:r>
            <a:endParaRPr lang="es-MX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92991"/>
            <a:ext cx="8229600" cy="427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1325</TotalTime>
  <Words>258</Words>
  <Application>Microsoft Office PowerPoint</Application>
  <PresentationFormat>Presentación en pantalla (4:3)</PresentationFormat>
  <Paragraphs>38</Paragraphs>
  <Slides>16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Flujo</vt:lpstr>
      <vt:lpstr>Temporizador  REAL TIME y  Acumulador de Pulsos del MC68HC11</vt:lpstr>
      <vt:lpstr>Free Running Counter: REAL TIME</vt:lpstr>
      <vt:lpstr>PROCESO  DE CONFIGURACIÓN</vt:lpstr>
      <vt:lpstr>Proceso de configuración</vt:lpstr>
      <vt:lpstr>Proceso de configuración</vt:lpstr>
      <vt:lpstr>Proceso de configuración</vt:lpstr>
      <vt:lpstr>Proceso de configuración</vt:lpstr>
      <vt:lpstr>Proceso de configuración</vt:lpstr>
      <vt:lpstr>Subrutina de interrupción</vt:lpstr>
      <vt:lpstr>Vector de interrupción</vt:lpstr>
      <vt:lpstr> EL Registro Acumulador de Pulsos</vt:lpstr>
      <vt:lpstr>Proceso de configuración</vt:lpstr>
      <vt:lpstr>Aplicaciones del Real Time junto con el acumulador de pulsos: Frecuencímetro</vt:lpstr>
      <vt:lpstr>Aplicaciones del Real Time junto con el acumulador de pulsos: Frecuencímetro</vt:lpstr>
      <vt:lpstr>Diversas aplicaciones de acumulador de pulsos del MC68HC11:</vt:lpstr>
      <vt:lpstr> EJERCICIOS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de instrucciones del MC68HC11</dc:title>
  <dc:creator>Becario4</dc:creator>
  <cp:lastModifiedBy>PETER</cp:lastModifiedBy>
  <cp:revision>182</cp:revision>
  <dcterms:created xsi:type="dcterms:W3CDTF">2017-06-21T15:41:54Z</dcterms:created>
  <dcterms:modified xsi:type="dcterms:W3CDTF">2022-03-29T15:48:57Z</dcterms:modified>
</cp:coreProperties>
</file>