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Competitividad en empresarial en la Huasteca Hidalguense.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28064" y="5197643"/>
            <a:ext cx="4174959" cy="1227220"/>
          </a:xfrm>
        </p:spPr>
        <p:txBody>
          <a:bodyPr>
            <a:normAutofit fontScale="92500" lnSpcReduction="10000"/>
          </a:bodyPr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Ponente: Ing. Yessica Martínez </a:t>
            </a:r>
            <a:r>
              <a:rPr lang="es-MX" dirty="0" smtClean="0"/>
              <a:t>Martínez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03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05326"/>
            <a:ext cx="10018713" cy="1752599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13546"/>
            <a:ext cx="10018713" cy="3124201"/>
          </a:xfrm>
        </p:spPr>
        <p:txBody>
          <a:bodyPr/>
          <a:lstStyle/>
          <a:p>
            <a:pPr algn="just"/>
            <a:r>
              <a:rPr lang="es-MX" dirty="0" smtClean="0"/>
              <a:t>La globalización de la economía y los mercados mas competitivos, muestran la necesidad de hacer las cosas de una mejor manera, de ser mas competitivos, para lograr la aceptación y adhesión de los consumidores; las industrias van imponiendo las necesidades de competir, mejorando sus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32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Planteamiento de la problemática.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Huasteca Hidalguense es rica en cuanto a tradición, cultura y gastronomía, para lo cual, al desarrollar productos únicos en la región, es necesario desarrollar un plan de competitividad para impulsar  continuamente el desarrollo económico de la región.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96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3052"/>
          </a:xfrm>
        </p:spPr>
        <p:txBody>
          <a:bodyPr/>
          <a:lstStyle/>
          <a:p>
            <a:r>
              <a:rPr lang="es-MX" dirty="0" smtClean="0"/>
              <a:t>Líneas de Acción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9478" y="1684421"/>
            <a:ext cx="10018713" cy="285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En la búsqueda de la competitividad se establecen acciones que aseguren la sobrevivencia , el crecimiento y la rentabilidad de los negocios a través de el recurso humano de la empresa.</a:t>
            </a:r>
          </a:p>
          <a:p>
            <a:pPr marL="0" indent="0">
              <a:buNone/>
            </a:pPr>
            <a:r>
              <a:rPr lang="es-MX" dirty="0" smtClean="0"/>
              <a:t>Dentro de las líneas de acción con un enfoque competitivo se podría elaborar un plan que incluya lo siguiente.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7" name="Marcador de contenido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54" y="4114800"/>
            <a:ext cx="3328202" cy="24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724942" y="3039979"/>
            <a:ext cx="10018713" cy="966538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865310" y="1098883"/>
            <a:ext cx="10018713" cy="526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600" dirty="0" smtClean="0"/>
              <a:t>Alcance</a:t>
            </a:r>
          </a:p>
          <a:p>
            <a:r>
              <a:rPr lang="es-MX" dirty="0" smtClean="0"/>
              <a:t>Corto plazo. 4-5 Años Contribuyendo a la capacitación en el ámbito laboral, así como el fortalecimiento económico de la región.</a:t>
            </a:r>
          </a:p>
          <a:p>
            <a:r>
              <a:rPr lang="es-MX" dirty="0" smtClean="0"/>
              <a:t>Largo Plazo. 6-7 Años. Generación de mercados que permitan la inversión interna y externa para el desarrollo económico – Financiero de la región Huasteca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8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220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Competitividad en empresarial en la Huasteca Hidalguense.</vt:lpstr>
      <vt:lpstr>INTRODUCCIÓN</vt:lpstr>
      <vt:lpstr>Planteamiento de la problemática.</vt:lpstr>
      <vt:lpstr>Líneas de Acción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Competitividad en empresarial en la Huasteca Hidalguense.</dc:title>
  <dc:creator>Edgar Ortega Pèrez</dc:creator>
  <cp:lastModifiedBy>Edgar Ortega Pèrez</cp:lastModifiedBy>
  <cp:revision>4</cp:revision>
  <dcterms:created xsi:type="dcterms:W3CDTF">2016-10-27T17:21:00Z</dcterms:created>
  <dcterms:modified xsi:type="dcterms:W3CDTF">2016-10-27T18:11:27Z</dcterms:modified>
</cp:coreProperties>
</file>