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10/27/2016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B80C674-7DFC-42FE-B9CD-82963CDB1557}" type="datetimeFigureOut">
              <a:rPr lang="en-US" dirty="0"/>
              <a:t>10/27/2016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076456F-F47D-4F25-8053-2A695DA0CA7D}" type="datetimeFigureOut">
              <a:rPr lang="en-US" dirty="0"/>
              <a:t>10/27/2016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D6C7379-69CC-4837-9905-BEBA22830C8A}" type="datetimeFigureOut">
              <a:rPr lang="en-US" dirty="0"/>
              <a:t>10/27/2016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9EB8B7E-8AEE-4F10-BFEE-C999AD004D36}" type="datetimeFigureOut">
              <a:rPr lang="en-US" dirty="0"/>
              <a:t>10/27/2016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smtClean="0"/>
              <a:t>Haga clic para modificar el estilo de texto del patrón</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smtClean="0"/>
              <a:t>Haga clic para modificar el estilo de texto del patrón</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8668F3F9-58BC-440B-B37B-805B9055EF92}" type="datetimeFigureOut">
              <a:rPr lang="en-US" dirty="0"/>
              <a:t>10/27/2016</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0D5A53AF-48EA-489D-8260-9DCAB666386A}" type="datetimeFigureOut">
              <a:rPr lang="en-US" dirty="0"/>
              <a:t>10/27/2016</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10/27/2016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10/27/2016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10/27/2016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smtClean="0"/>
              <a:t>Haga clic para modificar el estilo de título del patrón</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10/27/2016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10/27/2016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20000" y="2505075"/>
            <a:ext cx="5025216"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smtClean="0"/>
              <a:t>Haga clic para modificar el estilo de texto del patrón</a:t>
            </a:r>
          </a:p>
        </p:txBody>
      </p:sp>
      <p:sp>
        <p:nvSpPr>
          <p:cNvPr id="6" name="Content Placeholder 5"/>
          <p:cNvSpPr>
            <a:spLocks noGrp="1"/>
          </p:cNvSpPr>
          <p:nvPr>
            <p:ph sz="quarter" idx="4"/>
          </p:nvPr>
        </p:nvSpPr>
        <p:spPr>
          <a:xfrm>
            <a:off x="6319840" y="2505075"/>
            <a:ext cx="503554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10/27/2016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10/27/2016</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10/27/2016</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7D1BD23-6E54-4D9D-AD88-A2813C73CC25}" type="datetimeFigureOut">
              <a:rPr lang="en-US" dirty="0"/>
              <a:t>10/27/2016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471A834-4F3C-4AF9-9C74-05EC35A0F292}" type="datetimeFigureOut">
              <a:rPr lang="en-US" dirty="0"/>
              <a:t>10/27/2016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10/27/2016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dirty="0"/>
              <a:t>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MX" sz="1800" dirty="0" smtClean="0"/>
              <a:t/>
            </a:r>
            <a:br>
              <a:rPr lang="es-MX" sz="1800" dirty="0" smtClean="0"/>
            </a:br>
            <a:r>
              <a:rPr lang="es-MX" sz="1800" dirty="0"/>
              <a:t/>
            </a:r>
            <a:br>
              <a:rPr lang="es-MX" sz="1800" dirty="0"/>
            </a:br>
            <a:r>
              <a:rPr lang="es-MX" sz="1800" dirty="0" smtClean="0"/>
              <a:t/>
            </a:r>
            <a:br>
              <a:rPr lang="es-MX" sz="1800" dirty="0" smtClean="0"/>
            </a:br>
            <a:r>
              <a:rPr lang="es-MX" sz="1800" dirty="0"/>
              <a:t/>
            </a:r>
            <a:br>
              <a:rPr lang="es-MX" sz="1800" dirty="0"/>
            </a:br>
            <a:r>
              <a:rPr lang="es-MX" sz="1800" dirty="0" smtClean="0"/>
              <a:t/>
            </a:r>
            <a:br>
              <a:rPr lang="es-MX" sz="1800" dirty="0" smtClean="0"/>
            </a:br>
            <a:r>
              <a:rPr lang="es-MX" sz="4000" dirty="0" smtClean="0"/>
              <a:t>Ponente:      Mtro.     Sinuhé Leines Ramírez</a:t>
            </a:r>
            <a:endParaRPr lang="es-MX" sz="4000" dirty="0"/>
          </a:p>
        </p:txBody>
      </p:sp>
      <p:sp>
        <p:nvSpPr>
          <p:cNvPr id="3" name="Subtítulo 2"/>
          <p:cNvSpPr>
            <a:spLocks noGrp="1"/>
          </p:cNvSpPr>
          <p:nvPr>
            <p:ph type="subTitle" idx="1"/>
          </p:nvPr>
        </p:nvSpPr>
        <p:spPr>
          <a:xfrm>
            <a:off x="2209799" y="2781837"/>
            <a:ext cx="9144000" cy="1996225"/>
          </a:xfrm>
        </p:spPr>
        <p:txBody>
          <a:bodyPr>
            <a:noAutofit/>
          </a:bodyPr>
          <a:lstStyle/>
          <a:p>
            <a:pPr algn="ctr"/>
            <a:r>
              <a:rPr lang="es-MX" sz="6000" dirty="0" smtClean="0"/>
              <a:t>Articulación efectiva del ecosistema empresarial de la Huasteca</a:t>
            </a:r>
            <a:endParaRPr lang="es-MX" sz="6000" dirty="0"/>
          </a:p>
        </p:txBody>
      </p:sp>
      <p:pic>
        <p:nvPicPr>
          <p:cNvPr id="4" name="Imagen 3"/>
          <p:cNvPicPr>
            <a:picLocks noChangeAspect="1"/>
          </p:cNvPicPr>
          <p:nvPr/>
        </p:nvPicPr>
        <p:blipFill>
          <a:blip r:embed="rId2"/>
          <a:stretch>
            <a:fillRect/>
          </a:stretch>
        </p:blipFill>
        <p:spPr>
          <a:xfrm>
            <a:off x="458781" y="263766"/>
            <a:ext cx="3288972" cy="1822862"/>
          </a:xfrm>
          <a:prstGeom prst="rect">
            <a:avLst/>
          </a:prstGeom>
        </p:spPr>
      </p:pic>
      <p:pic>
        <p:nvPicPr>
          <p:cNvPr id="5" name="Imagen 4"/>
          <p:cNvPicPr>
            <a:picLocks noChangeAspect="1"/>
          </p:cNvPicPr>
          <p:nvPr/>
        </p:nvPicPr>
        <p:blipFill>
          <a:blip r:embed="rId3"/>
          <a:stretch>
            <a:fillRect/>
          </a:stretch>
        </p:blipFill>
        <p:spPr>
          <a:xfrm>
            <a:off x="5537916" y="446824"/>
            <a:ext cx="2382591" cy="1456745"/>
          </a:xfrm>
          <a:prstGeom prst="rect">
            <a:avLst/>
          </a:prstGeom>
        </p:spPr>
      </p:pic>
      <p:pic>
        <p:nvPicPr>
          <p:cNvPr id="6" name="Imagen 5"/>
          <p:cNvPicPr>
            <a:picLocks noChangeAspect="1"/>
          </p:cNvPicPr>
          <p:nvPr/>
        </p:nvPicPr>
        <p:blipFill>
          <a:blip r:embed="rId4"/>
          <a:stretch>
            <a:fillRect/>
          </a:stretch>
        </p:blipFill>
        <p:spPr>
          <a:xfrm>
            <a:off x="9710671" y="513723"/>
            <a:ext cx="1934754" cy="1456745"/>
          </a:xfrm>
          <a:prstGeom prst="rect">
            <a:avLst/>
          </a:prstGeom>
        </p:spPr>
      </p:pic>
    </p:spTree>
    <p:extLst>
      <p:ext uri="{BB962C8B-B14F-4D97-AF65-F5344CB8AC3E}">
        <p14:creationId xmlns:p14="http://schemas.microsoft.com/office/powerpoint/2010/main" val="1595534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t>Problemática </a:t>
            </a:r>
            <a:endParaRPr lang="es-MX" dirty="0"/>
          </a:p>
        </p:txBody>
      </p:sp>
      <p:sp>
        <p:nvSpPr>
          <p:cNvPr id="3" name="Marcador de contenido 2"/>
          <p:cNvSpPr>
            <a:spLocks noGrp="1"/>
          </p:cNvSpPr>
          <p:nvPr>
            <p:ph idx="1"/>
          </p:nvPr>
        </p:nvSpPr>
        <p:spPr/>
        <p:txBody>
          <a:bodyPr/>
          <a:lstStyle/>
          <a:p>
            <a:pPr marL="0" indent="0" algn="just">
              <a:buNone/>
            </a:pPr>
            <a:r>
              <a:rPr lang="es-MX" dirty="0"/>
              <a:t>En la Huasteca  no existe un desarrollo industrial del cual dependa nuestra economía, al contrario existe micro sectores que  no están articulados  lo que deriva en que dicha región dependa económicamente del comercio movido por el magisterio.</a:t>
            </a:r>
            <a:endParaRPr lang="es-MX" dirty="0" smtClean="0"/>
          </a:p>
        </p:txBody>
      </p:sp>
    </p:spTree>
    <p:extLst>
      <p:ext uri="{BB962C8B-B14F-4D97-AF65-F5344CB8AC3E}">
        <p14:creationId xmlns:p14="http://schemas.microsoft.com/office/powerpoint/2010/main" val="3870294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Planteamiento</a:t>
            </a:r>
          </a:p>
        </p:txBody>
      </p:sp>
      <p:sp>
        <p:nvSpPr>
          <p:cNvPr id="3" name="Marcador de contenido 2"/>
          <p:cNvSpPr>
            <a:spLocks noGrp="1"/>
          </p:cNvSpPr>
          <p:nvPr>
            <p:ph idx="1"/>
          </p:nvPr>
        </p:nvSpPr>
        <p:spPr/>
        <p:txBody>
          <a:bodyPr/>
          <a:lstStyle/>
          <a:p>
            <a:pPr marL="0" indent="0" algn="just">
              <a:buNone/>
            </a:pPr>
            <a:r>
              <a:rPr lang="es-MX" dirty="0"/>
              <a:t>F</a:t>
            </a:r>
            <a:r>
              <a:rPr lang="es-MX" dirty="0" smtClean="0"/>
              <a:t>avorecer </a:t>
            </a:r>
            <a:r>
              <a:rPr lang="es-MX" dirty="0"/>
              <a:t>la creación  de </a:t>
            </a:r>
            <a:r>
              <a:rPr lang="es-MX" dirty="0" err="1"/>
              <a:t>PyMES</a:t>
            </a:r>
            <a:r>
              <a:rPr lang="es-MX" dirty="0"/>
              <a:t> y el fortalecimiento de las ya existentes con productos locales para crear  una economía del auto consumo en primera instancia mejorara la economía local, con miras en ser mas participativos en la economía estatal y nacional.</a:t>
            </a:r>
          </a:p>
          <a:p>
            <a:endParaRPr lang="es-MX" dirty="0"/>
          </a:p>
        </p:txBody>
      </p:sp>
    </p:spTree>
    <p:extLst>
      <p:ext uri="{BB962C8B-B14F-4D97-AF65-F5344CB8AC3E}">
        <p14:creationId xmlns:p14="http://schemas.microsoft.com/office/powerpoint/2010/main" val="1405775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974278"/>
          </a:xfrm>
        </p:spPr>
        <p:txBody>
          <a:bodyPr/>
          <a:lstStyle/>
          <a:p>
            <a:pPr algn="ctr"/>
            <a:r>
              <a:rPr lang="es-MX" dirty="0" smtClean="0"/>
              <a:t> Propuesta de acción </a:t>
            </a:r>
            <a:endParaRPr lang="es-MX" dirty="0"/>
          </a:p>
        </p:txBody>
      </p:sp>
      <p:sp>
        <p:nvSpPr>
          <p:cNvPr id="3" name="Marcador de contenido 2"/>
          <p:cNvSpPr>
            <a:spLocks noGrp="1"/>
          </p:cNvSpPr>
          <p:nvPr>
            <p:ph idx="1"/>
          </p:nvPr>
        </p:nvSpPr>
        <p:spPr>
          <a:xfrm>
            <a:off x="1120000" y="1236372"/>
            <a:ext cx="10233800" cy="4940591"/>
          </a:xfrm>
        </p:spPr>
        <p:txBody>
          <a:bodyPr>
            <a:normAutofit fontScale="92500" lnSpcReduction="20000"/>
          </a:bodyPr>
          <a:lstStyle/>
          <a:p>
            <a:pPr algn="just"/>
            <a:r>
              <a:rPr lang="es-MX" dirty="0" smtClean="0"/>
              <a:t>Identificar las vocaciones de la región. </a:t>
            </a:r>
          </a:p>
          <a:p>
            <a:pPr algn="just"/>
            <a:r>
              <a:rPr lang="es-MX" dirty="0" smtClean="0"/>
              <a:t>Actualizar la identificación de todos los integrantes del ecosistema empresarial. (empresas, gobierno, laboratorios, emprendedores, universidades, etc.)</a:t>
            </a:r>
          </a:p>
          <a:p>
            <a:pPr algn="just"/>
            <a:r>
              <a:rPr lang="es-MX" dirty="0" smtClean="0"/>
              <a:t>Articulación efectiva a través de un objetivo común, el Desarrollo Económico de la Huasteca.</a:t>
            </a:r>
          </a:p>
          <a:p>
            <a:pPr algn="just"/>
            <a:r>
              <a:rPr lang="es-MX" dirty="0" smtClean="0"/>
              <a:t>Fortalecer las empresas existentes con el mejoramiento de sus procesos a través de la formación del capital humano, la mejora continua de la calidad en el servicio al cliente, identificación  y mejoramiento de la cadena de suministro, lo anterior con la participación de la sociedad civil, gobierno y academia.</a:t>
            </a:r>
          </a:p>
          <a:p>
            <a:pPr algn="just"/>
            <a:r>
              <a:rPr lang="es-MX" dirty="0" smtClean="0"/>
              <a:t>Favorecer la creación de nuevas empresas a través del capital de riesgo y teniendo las condiciones gubernamentales y sociales para la creación de las mismas</a:t>
            </a:r>
            <a:endParaRPr lang="es-MX" dirty="0"/>
          </a:p>
        </p:txBody>
      </p:sp>
    </p:spTree>
    <p:extLst>
      <p:ext uri="{BB962C8B-B14F-4D97-AF65-F5344CB8AC3E}">
        <p14:creationId xmlns:p14="http://schemas.microsoft.com/office/powerpoint/2010/main" val="3101228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t>ALCANCE </a:t>
            </a:r>
            <a:endParaRPr lang="es-MX" dirty="0"/>
          </a:p>
        </p:txBody>
      </p:sp>
      <p:sp>
        <p:nvSpPr>
          <p:cNvPr id="3" name="Marcador de contenido 2"/>
          <p:cNvSpPr>
            <a:spLocks noGrp="1"/>
          </p:cNvSpPr>
          <p:nvPr>
            <p:ph idx="1"/>
          </p:nvPr>
        </p:nvSpPr>
        <p:spPr/>
        <p:txBody>
          <a:bodyPr/>
          <a:lstStyle/>
          <a:p>
            <a:r>
              <a:rPr lang="es-MX" dirty="0" smtClean="0"/>
              <a:t>Corto plazo ( 5 años ) mejoramiento de las condiciones economías de la región, con la identificación de vocaciones y el fortalecimiento del ecosistema empresarial.</a:t>
            </a:r>
          </a:p>
          <a:p>
            <a:r>
              <a:rPr lang="es-MX" dirty="0" smtClean="0"/>
              <a:t>Mediano plazo ( 6 a 10 años) participación activa en la economía Estatal.</a:t>
            </a:r>
            <a:endParaRPr lang="es-MX" dirty="0"/>
          </a:p>
        </p:txBody>
      </p:sp>
    </p:spTree>
    <p:extLst>
      <p:ext uri="{BB962C8B-B14F-4D97-AF65-F5344CB8AC3E}">
        <p14:creationId xmlns:p14="http://schemas.microsoft.com/office/powerpoint/2010/main" val="3483937245"/>
      </p:ext>
    </p:extLst>
  </p:cSld>
  <p:clrMapOvr>
    <a:masterClrMapping/>
  </p:clrMapOvr>
</p:sld>
</file>

<file path=ppt/theme/theme1.xml><?xml version="1.0" encoding="utf-8"?>
<a:theme xmlns:a="http://schemas.openxmlformats.org/drawingml/2006/main" name="Profundidad">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Profundidad</Template>
  <TotalTime>57</TotalTime>
  <Words>265</Words>
  <Application>Microsoft Office PowerPoint</Application>
  <PresentationFormat>Panorámica</PresentationFormat>
  <Paragraphs>15</Paragraphs>
  <Slides>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vt:i4>
      </vt:variant>
    </vt:vector>
  </HeadingPairs>
  <TitlesOfParts>
    <vt:vector size="8" baseType="lpstr">
      <vt:lpstr>Arial</vt:lpstr>
      <vt:lpstr>Corbel</vt:lpstr>
      <vt:lpstr>Profundidad</vt:lpstr>
      <vt:lpstr>     Ponente:      Mtro.     Sinuhé Leines Ramírez</vt:lpstr>
      <vt:lpstr>Problemática </vt:lpstr>
      <vt:lpstr>Planteamiento</vt:lpstr>
      <vt:lpstr> Propuesta de acción </vt:lpstr>
      <vt:lpstr>ALCANCE </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Ponente:      Mtro.     Sinuhé Leines Ramírez</dc:title>
  <dc:creator>LAET01</dc:creator>
  <cp:lastModifiedBy>LAET01</cp:lastModifiedBy>
  <cp:revision>6</cp:revision>
  <dcterms:created xsi:type="dcterms:W3CDTF">2016-10-27T14:28:37Z</dcterms:created>
  <dcterms:modified xsi:type="dcterms:W3CDTF">2016-10-27T15:27:29Z</dcterms:modified>
</cp:coreProperties>
</file>