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sz="1800" dirty="0" smtClean="0"/>
              <a:t/>
            </a:r>
            <a:br>
              <a:rPr lang="es-MX" sz="1800" dirty="0" smtClean="0"/>
            </a:br>
            <a:r>
              <a:rPr lang="es-MX" sz="1800" dirty="0"/>
              <a:t/>
            </a:r>
            <a:br>
              <a:rPr lang="es-MX" sz="1800" dirty="0"/>
            </a:br>
            <a:r>
              <a:rPr lang="es-MX" sz="1800" dirty="0" smtClean="0"/>
              <a:t/>
            </a:r>
            <a:br>
              <a:rPr lang="es-MX" sz="1800" dirty="0" smtClean="0"/>
            </a:br>
            <a:r>
              <a:rPr lang="es-MX" sz="1800" dirty="0"/>
              <a:t/>
            </a:r>
            <a:br>
              <a:rPr lang="es-MX" sz="1800" dirty="0"/>
            </a:br>
            <a:r>
              <a:rPr lang="es-MX" sz="1800" dirty="0" smtClean="0"/>
              <a:t/>
            </a:r>
            <a:br>
              <a:rPr lang="es-MX" sz="1800" dirty="0" smtClean="0"/>
            </a:br>
            <a:r>
              <a:rPr lang="es-MX" sz="4000" dirty="0" smtClean="0"/>
              <a:t>Ponente:      Mtro.     Sinuhé Leines Ramírez</a:t>
            </a:r>
            <a:endParaRPr lang="es-MX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47730" y="2382593"/>
            <a:ext cx="11397802" cy="3129566"/>
          </a:xfrm>
        </p:spPr>
        <p:txBody>
          <a:bodyPr>
            <a:noAutofit/>
          </a:bodyPr>
          <a:lstStyle/>
          <a:p>
            <a:pPr algn="ctr"/>
            <a:r>
              <a:rPr lang="es-MX" sz="6000" dirty="0"/>
              <a:t>Desarrollo y fortalecimiento de </a:t>
            </a:r>
            <a:r>
              <a:rPr lang="es-MX" sz="6000" dirty="0" err="1"/>
              <a:t>PyMES</a:t>
            </a:r>
            <a:r>
              <a:rPr lang="es-MX" sz="6000" dirty="0"/>
              <a:t> Turísticas en la Huasteca como fuente de desarrollo económico.</a:t>
            </a:r>
            <a:endParaRPr lang="es-MX" sz="6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81" y="263766"/>
            <a:ext cx="3288972" cy="182286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916" y="446824"/>
            <a:ext cx="2382591" cy="145674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0671" y="513723"/>
            <a:ext cx="1934754" cy="145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534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Problemática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dirty="0"/>
              <a:t>La Huasteca de Hidalgo es una zona rica en tradiciones, religión, cultura, gastronomía, sitios y hechos históricos y naturales; pero la oferta turística en su conjunto en la zona es insuficiente y no cuenta con los estándares que requiere el segmento, y aunque se han hecho esfuerzos y trabajos destacarles,   son insuficientes y desarrollar este sector se vuelve una opción sustentable de desarrollo </a:t>
            </a:r>
            <a:r>
              <a:rPr lang="es-MX" dirty="0" err="1"/>
              <a:t>economico</a:t>
            </a:r>
            <a:r>
              <a:rPr lang="es-MX" dirty="0"/>
              <a:t> y </a:t>
            </a:r>
            <a:r>
              <a:rPr lang="es-MX" dirty="0" err="1"/>
              <a:t>turistico</a:t>
            </a:r>
            <a:r>
              <a:rPr lang="es-MX" dirty="0"/>
              <a:t> en la zona.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3870294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Planteamiento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siendo una zona de tanta grandeza y riqueza geográfica, cultural, histórica, gastronómica, social y religiosa se vuelve prioritario el contar con  productos turísticos de alta calidad que estén a la altura de las exigencias del mercado.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05775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4278"/>
          </a:xfrm>
        </p:spPr>
        <p:txBody>
          <a:bodyPr/>
          <a:lstStyle/>
          <a:p>
            <a:pPr algn="ctr"/>
            <a:r>
              <a:rPr lang="es-MX" dirty="0" smtClean="0"/>
              <a:t> Propuesta de acción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20000" y="1236372"/>
            <a:ext cx="10233800" cy="4940591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dirty="0" smtClean="0"/>
              <a:t>Realizar un inventario de destinos y productos turísticos de la región Huasteca.</a:t>
            </a:r>
          </a:p>
          <a:p>
            <a:pPr algn="just"/>
            <a:r>
              <a:rPr lang="es-MX" dirty="0" smtClean="0"/>
              <a:t>Crear circuitos turísticos en los cuales se integren a las comunidades para que estas creen empresas que no compitan entre si por cada circuito.</a:t>
            </a:r>
          </a:p>
          <a:p>
            <a:pPr algn="just"/>
            <a:r>
              <a:rPr lang="es-MX" dirty="0" smtClean="0"/>
              <a:t>El turismo como área estratégica de la políticas publicas municipales.</a:t>
            </a:r>
          </a:p>
          <a:p>
            <a:pPr algn="just"/>
            <a:r>
              <a:rPr lang="es-MX" dirty="0" smtClean="0"/>
              <a:t>Favorecer el ecosistema empresarial para mejorar la empresas turísticas ya existentes y la creación de nuevas, así como también privilegiar la creación de proveedurías locales para estas.</a:t>
            </a:r>
          </a:p>
          <a:p>
            <a:pPr algn="just"/>
            <a:r>
              <a:rPr lang="es-MX" dirty="0" smtClean="0"/>
              <a:t>Mejorar los procesos de todas las empresas turísticas existentes para lograr certificaciones de calidad.  </a:t>
            </a:r>
          </a:p>
          <a:p>
            <a:pPr algn="just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122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ALCANCE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Corto plazo ( 5 años ) mejoramiento de las condiciones economías de la región, con la identificación de vocaciones y el fortalecimiento del ecosistema empresarial.</a:t>
            </a:r>
          </a:p>
          <a:p>
            <a:r>
              <a:rPr lang="es-MX" dirty="0" smtClean="0"/>
              <a:t>Mediano plazo ( 6 a 10 años) participación activa en la economía Estatal.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3937245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Profundidad</Template>
  <TotalTime>66</TotalTime>
  <Words>275</Words>
  <Application>Microsoft Office PowerPoint</Application>
  <PresentationFormat>Panorámica</PresentationFormat>
  <Paragraphs>15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Corbel</vt:lpstr>
      <vt:lpstr>Profundidad</vt:lpstr>
      <vt:lpstr>     Ponente:      Mtro.     Sinuhé Leines Ramírez</vt:lpstr>
      <vt:lpstr>Problemática </vt:lpstr>
      <vt:lpstr>Planteamiento</vt:lpstr>
      <vt:lpstr> Propuesta de acción </vt:lpstr>
      <vt:lpstr>ALCANCE 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Ponente:      Mtro.     Sinuhé Leines Ramírez</dc:title>
  <dc:creator>LAET01</dc:creator>
  <cp:lastModifiedBy>LAET01</cp:lastModifiedBy>
  <cp:revision>8</cp:revision>
  <dcterms:created xsi:type="dcterms:W3CDTF">2016-10-27T14:28:37Z</dcterms:created>
  <dcterms:modified xsi:type="dcterms:W3CDTF">2016-10-27T16:26:31Z</dcterms:modified>
</cp:coreProperties>
</file>