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Soft</a:t>
            </a:r>
            <a:r>
              <a:rPr lang="es-MX" dirty="0" smtClean="0"/>
              <a:t> </a:t>
            </a:r>
            <a:r>
              <a:rPr lang="es-MX" dirty="0" err="1" smtClean="0"/>
              <a:t>skills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6050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</a:t>
            </a:r>
            <a:r>
              <a:rPr lang="es-MX" dirty="0" smtClean="0"/>
              <a:t>on </a:t>
            </a:r>
            <a:r>
              <a:rPr lang="es-MX" dirty="0"/>
              <a:t>las habilidades </a:t>
            </a:r>
            <a:r>
              <a:rPr lang="es-MX" dirty="0" smtClean="0"/>
              <a:t>sociales, las </a:t>
            </a:r>
            <a:r>
              <a:rPr lang="es-MX" dirty="0"/>
              <a:t>competencias interpersonales adquiridas en la vida </a:t>
            </a:r>
            <a:r>
              <a:rPr lang="es-MX" dirty="0" smtClean="0"/>
              <a:t>diaria.</a:t>
            </a:r>
          </a:p>
          <a:p>
            <a:r>
              <a:rPr lang="es-MX" dirty="0"/>
              <a:t>E</a:t>
            </a:r>
            <a:r>
              <a:rPr lang="es-MX" dirty="0" smtClean="0"/>
              <a:t>s </a:t>
            </a:r>
            <a:r>
              <a:rPr lang="es-MX" dirty="0"/>
              <a:t>un término sociológico, relacionado con el </a:t>
            </a:r>
            <a:r>
              <a:rPr lang="es-MX" dirty="0" smtClean="0"/>
              <a:t>nivel de </a:t>
            </a:r>
            <a:r>
              <a:rPr lang="es-MX" dirty="0"/>
              <a:t>inteligencia emocional, y que es el conjunto de rasgos de personalidad, habilidades sociales, comunicación, lenguaje, hábitos personales que nos permiten integrarnos </a:t>
            </a:r>
            <a:r>
              <a:rPr lang="es-MX" dirty="0" smtClean="0"/>
              <a:t>ambientes con más personas.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66591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¿Para qué sirven?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 </a:t>
            </a:r>
            <a:r>
              <a:rPr lang="es-MX" dirty="0"/>
              <a:t>vital para entender el valor del trabajo en equipo, y la necesidad de encontrar trabajadores dispuestos a integrarse con el resto de </a:t>
            </a:r>
            <a:r>
              <a:rPr lang="es-MX" dirty="0" smtClean="0"/>
              <a:t>compañeros para las compañías. </a:t>
            </a:r>
          </a:p>
          <a:p>
            <a:r>
              <a:rPr lang="es-MX" dirty="0"/>
              <a:t>D</a:t>
            </a:r>
            <a:r>
              <a:rPr lang="es-MX" dirty="0" smtClean="0"/>
              <a:t>e </a:t>
            </a:r>
            <a:r>
              <a:rPr lang="es-MX" dirty="0"/>
              <a:t>nada sirve un empleado modelo a nivel de capacitación </a:t>
            </a:r>
            <a:r>
              <a:rPr lang="es-MX" dirty="0" smtClean="0"/>
              <a:t>técnica que es incapaz </a:t>
            </a:r>
            <a:r>
              <a:rPr lang="es-MX" dirty="0"/>
              <a:t>de saber comunicar y entender lo que los demás necesitan de él en su puesto de trabajo.</a:t>
            </a:r>
          </a:p>
        </p:txBody>
      </p:sp>
    </p:spTree>
    <p:extLst>
      <p:ext uri="{BB962C8B-B14F-4D97-AF65-F5344CB8AC3E}">
        <p14:creationId xmlns:p14="http://schemas.microsoft.com/office/powerpoint/2010/main" val="303082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4722124"/>
          </a:xfrm>
        </p:spPr>
        <p:txBody>
          <a:bodyPr>
            <a:normAutofit/>
          </a:bodyPr>
          <a:lstStyle/>
          <a:p>
            <a:r>
              <a:rPr lang="es-MX" sz="19900" dirty="0" smtClean="0"/>
              <a:t>Q&amp;A</a:t>
            </a:r>
            <a:endParaRPr lang="es-MX" sz="19900" dirty="0"/>
          </a:p>
        </p:txBody>
      </p:sp>
    </p:spTree>
    <p:extLst>
      <p:ext uri="{BB962C8B-B14F-4D97-AF65-F5344CB8AC3E}">
        <p14:creationId xmlns:p14="http://schemas.microsoft.com/office/powerpoint/2010/main" val="313690930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22</TotalTime>
  <Words>128</Words>
  <Application>Microsoft Office PowerPoint</Application>
  <PresentationFormat>Panorámica</PresentationFormat>
  <Paragraphs>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Soft skills</vt:lpstr>
      <vt:lpstr>¿Qué es?</vt:lpstr>
      <vt:lpstr>¿Para qué sirven?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skills</dc:title>
  <dc:creator>Victor</dc:creator>
  <cp:lastModifiedBy>Victor</cp:lastModifiedBy>
  <cp:revision>2</cp:revision>
  <dcterms:created xsi:type="dcterms:W3CDTF">2019-11-16T17:40:36Z</dcterms:created>
  <dcterms:modified xsi:type="dcterms:W3CDTF">2019-11-16T18:02:49Z</dcterms:modified>
</cp:coreProperties>
</file>