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8" d="100"/>
          <a:sy n="38" d="100"/>
        </p:scale>
        <p:origin x="60"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488794"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56025" y="2821491"/>
            <a:ext cx="4488794"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s-ES"/>
              <a:t>Haga clic en el icono para agregar una imagen</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11/10/2019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11/10/2019</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D82F4-BA00-4042-A107-0EAAB1E19FAC}"/>
              </a:ext>
            </a:extLst>
          </p:cNvPr>
          <p:cNvSpPr>
            <a:spLocks noGrp="1"/>
          </p:cNvSpPr>
          <p:nvPr>
            <p:ph type="ctrTitle"/>
          </p:nvPr>
        </p:nvSpPr>
        <p:spPr/>
        <p:txBody>
          <a:bodyPr/>
          <a:lstStyle/>
          <a:p>
            <a:r>
              <a:rPr lang="es-US" dirty="0"/>
              <a:t>Taller 3</a:t>
            </a:r>
            <a:endParaRPr lang="es-MX" dirty="0"/>
          </a:p>
        </p:txBody>
      </p:sp>
      <p:sp>
        <p:nvSpPr>
          <p:cNvPr id="3" name="Subtítulo 2">
            <a:extLst>
              <a:ext uri="{FF2B5EF4-FFF2-40B4-BE49-F238E27FC236}">
                <a16:creationId xmlns:a16="http://schemas.microsoft.com/office/drawing/2014/main" id="{96EFC12F-C00E-457B-A940-23976DFF626D}"/>
              </a:ext>
            </a:extLst>
          </p:cNvPr>
          <p:cNvSpPr>
            <a:spLocks noGrp="1"/>
          </p:cNvSpPr>
          <p:nvPr>
            <p:ph type="subTitle" idx="1"/>
          </p:nvPr>
        </p:nvSpPr>
        <p:spPr/>
        <p:txBody>
          <a:bodyPr/>
          <a:lstStyle/>
          <a:p>
            <a:r>
              <a:rPr lang="es-US" dirty="0"/>
              <a:t>Comunicación verbal: escrita</a:t>
            </a:r>
            <a:endParaRPr lang="es-MX" dirty="0"/>
          </a:p>
        </p:txBody>
      </p:sp>
    </p:spTree>
    <p:extLst>
      <p:ext uri="{BB962C8B-B14F-4D97-AF65-F5344CB8AC3E}">
        <p14:creationId xmlns:p14="http://schemas.microsoft.com/office/powerpoint/2010/main" val="77819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DC6E6-3E26-4381-A4C5-5F929F71ECE8}"/>
              </a:ext>
            </a:extLst>
          </p:cNvPr>
          <p:cNvSpPr>
            <a:spLocks noGrp="1"/>
          </p:cNvSpPr>
          <p:nvPr>
            <p:ph type="title"/>
          </p:nvPr>
        </p:nvSpPr>
        <p:spPr/>
        <p:txBody>
          <a:bodyPr/>
          <a:lstStyle/>
          <a:p>
            <a:r>
              <a:rPr lang="es-US" dirty="0"/>
              <a:t>Comunicación escrita</a:t>
            </a:r>
            <a:endParaRPr lang="es-MX" dirty="0"/>
          </a:p>
        </p:txBody>
      </p:sp>
      <p:sp>
        <p:nvSpPr>
          <p:cNvPr id="3" name="Marcador de contenido 2">
            <a:extLst>
              <a:ext uri="{FF2B5EF4-FFF2-40B4-BE49-F238E27FC236}">
                <a16:creationId xmlns:a16="http://schemas.microsoft.com/office/drawing/2014/main" id="{0163BBEC-B299-4D52-8AA7-8D78BFDC981F}"/>
              </a:ext>
            </a:extLst>
          </p:cNvPr>
          <p:cNvSpPr>
            <a:spLocks noGrp="1"/>
          </p:cNvSpPr>
          <p:nvPr>
            <p:ph idx="1"/>
          </p:nvPr>
        </p:nvSpPr>
        <p:spPr/>
        <p:txBody>
          <a:bodyPr/>
          <a:lstStyle/>
          <a:p>
            <a:r>
              <a:rPr lang="es-ES" dirty="0"/>
              <a:t>Es aquella que se realiza a través de códigos escritos, ya sea de forma de alfabetos, siglas, acrónimos, logotipos, iconos, jeroglíficos, entre otros. A diferencia de la comunicación oral, la escrita puede perdurar en el tiempo. Esto ocasiona que la interacción con el receptor no se produzca de manera inmediata. La comunicación escrita se ha desarrollado a lo largo del tiempo con la creación de nuevos medios, y estará en constante evolución a medida que la ciencia y la tecnología sigan creando nuevos canales de comunicación.</a:t>
            </a:r>
          </a:p>
          <a:p>
            <a:endParaRPr lang="es-MX" dirty="0"/>
          </a:p>
        </p:txBody>
      </p:sp>
    </p:spTree>
    <p:extLst>
      <p:ext uri="{BB962C8B-B14F-4D97-AF65-F5344CB8AC3E}">
        <p14:creationId xmlns:p14="http://schemas.microsoft.com/office/powerpoint/2010/main" val="140092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69097-257C-4912-945B-9420CA80BD82}"/>
              </a:ext>
            </a:extLst>
          </p:cNvPr>
          <p:cNvSpPr>
            <a:spLocks noGrp="1"/>
          </p:cNvSpPr>
          <p:nvPr>
            <p:ph type="title"/>
          </p:nvPr>
        </p:nvSpPr>
        <p:spPr/>
        <p:txBody>
          <a:bodyPr/>
          <a:lstStyle/>
          <a:p>
            <a:r>
              <a:rPr lang="es-US" dirty="0"/>
              <a:t>Material</a:t>
            </a:r>
            <a:endParaRPr lang="es-MX" dirty="0"/>
          </a:p>
        </p:txBody>
      </p:sp>
      <p:sp>
        <p:nvSpPr>
          <p:cNvPr id="3" name="Marcador de contenido 2">
            <a:extLst>
              <a:ext uri="{FF2B5EF4-FFF2-40B4-BE49-F238E27FC236}">
                <a16:creationId xmlns:a16="http://schemas.microsoft.com/office/drawing/2014/main" id="{E44C79C1-915F-467F-B600-2973C74A44CB}"/>
              </a:ext>
            </a:extLst>
          </p:cNvPr>
          <p:cNvSpPr>
            <a:spLocks noGrp="1"/>
          </p:cNvSpPr>
          <p:nvPr>
            <p:ph idx="1"/>
          </p:nvPr>
        </p:nvSpPr>
        <p:spPr/>
        <p:txBody>
          <a:bodyPr/>
          <a:lstStyle/>
          <a:p>
            <a:r>
              <a:rPr lang="es-US" dirty="0"/>
              <a:t>1 HOJA POR INTEGRANTE</a:t>
            </a:r>
          </a:p>
          <a:p>
            <a:r>
              <a:rPr lang="es-US" dirty="0"/>
              <a:t>LAPIZ</a:t>
            </a:r>
          </a:p>
          <a:p>
            <a:r>
              <a:rPr lang="es-US" dirty="0"/>
              <a:t>BORRADOR</a:t>
            </a:r>
          </a:p>
          <a:p>
            <a:r>
              <a:rPr lang="es-US" dirty="0"/>
              <a:t>UN CLIP</a:t>
            </a:r>
          </a:p>
        </p:txBody>
      </p:sp>
    </p:spTree>
    <p:extLst>
      <p:ext uri="{BB962C8B-B14F-4D97-AF65-F5344CB8AC3E}">
        <p14:creationId xmlns:p14="http://schemas.microsoft.com/office/powerpoint/2010/main" val="58026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4E40B-CE9D-4DF0-8C19-5D88B5C06D51}"/>
              </a:ext>
            </a:extLst>
          </p:cNvPr>
          <p:cNvSpPr>
            <a:spLocks noGrp="1"/>
          </p:cNvSpPr>
          <p:nvPr>
            <p:ph type="title"/>
          </p:nvPr>
        </p:nvSpPr>
        <p:spPr/>
        <p:txBody>
          <a:bodyPr/>
          <a:lstStyle/>
          <a:p>
            <a:r>
              <a:rPr lang="es-US" dirty="0"/>
              <a:t>actividad</a:t>
            </a:r>
            <a:endParaRPr lang="es-MX" dirty="0"/>
          </a:p>
        </p:txBody>
      </p:sp>
      <p:sp>
        <p:nvSpPr>
          <p:cNvPr id="4" name="Marcador de contenido 3">
            <a:extLst>
              <a:ext uri="{FF2B5EF4-FFF2-40B4-BE49-F238E27FC236}">
                <a16:creationId xmlns:a16="http://schemas.microsoft.com/office/drawing/2014/main" id="{8EDFE8C9-503B-42C6-9306-07D90A974BA0}"/>
              </a:ext>
            </a:extLst>
          </p:cNvPr>
          <p:cNvSpPr>
            <a:spLocks noGrp="1"/>
          </p:cNvSpPr>
          <p:nvPr>
            <p:ph idx="1"/>
          </p:nvPr>
        </p:nvSpPr>
        <p:spPr/>
        <p:txBody>
          <a:bodyPr>
            <a:normAutofit fontScale="92500" lnSpcReduction="20000"/>
          </a:bodyPr>
          <a:lstStyle/>
          <a:p>
            <a:r>
              <a:rPr lang="es-US" dirty="0"/>
              <a:t>Los integrantes tendrán que formarse en equipos equitativos</a:t>
            </a:r>
          </a:p>
          <a:p>
            <a:r>
              <a:rPr lang="es-US" dirty="0"/>
              <a:t>Tendrán que elegir un tema cualquiera para hacer un resumen de este (ejemplo: de tema : ¿porque los videojuegos son arte?)</a:t>
            </a:r>
          </a:p>
          <a:p>
            <a:r>
              <a:rPr lang="es-US" dirty="0"/>
              <a:t>Después de esto los integrantes se pondrán de acuerdo en como se dividirán el trabajo, cada integrante tendrá que escribir al menos una parte.</a:t>
            </a:r>
          </a:p>
          <a:p>
            <a:r>
              <a:rPr lang="es-US" dirty="0"/>
              <a:t>Al terminar de repartir cada quien su parte el equipo tendrá que parar todo tipo de comunicación.</a:t>
            </a:r>
          </a:p>
          <a:p>
            <a:r>
              <a:rPr lang="es-US" dirty="0"/>
              <a:t>El texto debe contener al menos una introducción al tema, un desarrollo de este y una conclusión.</a:t>
            </a:r>
          </a:p>
        </p:txBody>
      </p:sp>
      <p:sp>
        <p:nvSpPr>
          <p:cNvPr id="5" name="Marcador de texto 4">
            <a:extLst>
              <a:ext uri="{FF2B5EF4-FFF2-40B4-BE49-F238E27FC236}">
                <a16:creationId xmlns:a16="http://schemas.microsoft.com/office/drawing/2014/main" id="{76607294-E7B4-4F23-9BEF-3FD032A4D38E}"/>
              </a:ext>
            </a:extLst>
          </p:cNvPr>
          <p:cNvSpPr>
            <a:spLocks noGrp="1"/>
          </p:cNvSpPr>
          <p:nvPr>
            <p:ph type="body" sz="half" idx="2"/>
          </p:nvPr>
        </p:nvSpPr>
        <p:spPr/>
        <p:txBody>
          <a:bodyPr/>
          <a:lstStyle/>
          <a:p>
            <a:r>
              <a:rPr lang="es-US" dirty="0"/>
              <a:t>Resumen de su tópico favorito</a:t>
            </a:r>
            <a:endParaRPr lang="es-MX" dirty="0"/>
          </a:p>
        </p:txBody>
      </p:sp>
    </p:spTree>
    <p:extLst>
      <p:ext uri="{BB962C8B-B14F-4D97-AF65-F5344CB8AC3E}">
        <p14:creationId xmlns:p14="http://schemas.microsoft.com/office/powerpoint/2010/main" val="317164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61109631-9A2A-4A34-8862-51CBCF13E1F3}"/>
              </a:ext>
            </a:extLst>
          </p:cNvPr>
          <p:cNvSpPr>
            <a:spLocks noGrp="1"/>
          </p:cNvSpPr>
          <p:nvPr>
            <p:ph type="title"/>
          </p:nvPr>
        </p:nvSpPr>
        <p:spPr>
          <a:xfrm>
            <a:off x="457200" y="1240076"/>
            <a:ext cx="3273467" cy="4584527"/>
          </a:xfrm>
        </p:spPr>
        <p:txBody>
          <a:bodyPr anchor="t">
            <a:normAutofit/>
          </a:bodyPr>
          <a:lstStyle/>
          <a:p>
            <a:pPr algn="l"/>
            <a:r>
              <a:rPr lang="es-US" sz="3600" dirty="0" err="1">
                <a:solidFill>
                  <a:srgbClr val="FFFFFF"/>
                </a:solidFill>
              </a:rPr>
              <a:t>conclusion</a:t>
            </a:r>
            <a:endParaRPr lang="es-MX" sz="3600" dirty="0">
              <a:solidFill>
                <a:srgbClr val="FFFFFF"/>
              </a:solidFill>
            </a:endParaRPr>
          </a:p>
        </p:txBody>
      </p:sp>
      <p:sp>
        <p:nvSpPr>
          <p:cNvPr id="6" name="Marcador de contenido 5">
            <a:extLst>
              <a:ext uri="{FF2B5EF4-FFF2-40B4-BE49-F238E27FC236}">
                <a16:creationId xmlns:a16="http://schemas.microsoft.com/office/drawing/2014/main" id="{97B80E38-5AF6-412F-9831-0D2B4D741047}"/>
              </a:ext>
            </a:extLst>
          </p:cNvPr>
          <p:cNvSpPr>
            <a:spLocks noGrp="1"/>
          </p:cNvSpPr>
          <p:nvPr>
            <p:ph idx="1"/>
          </p:nvPr>
        </p:nvSpPr>
        <p:spPr>
          <a:xfrm>
            <a:off x="4705594" y="1240077"/>
            <a:ext cx="6034827" cy="4916465"/>
          </a:xfrm>
        </p:spPr>
        <p:txBody>
          <a:bodyPr anchor="t">
            <a:normAutofit/>
          </a:bodyPr>
          <a:lstStyle/>
          <a:p>
            <a:r>
              <a:rPr lang="es-US" dirty="0"/>
              <a:t>Esta actividad trata de ayudar con la comunicación de un equipo y como estos comunican sus ideas.</a:t>
            </a:r>
          </a:p>
          <a:p>
            <a:r>
              <a:rPr lang="es-US" dirty="0"/>
              <a:t>Tambien ayuda a explorar sus técnicas de escritura y como estos se expresan por medio de esta</a:t>
            </a:r>
            <a:endParaRPr lang="es-MX" dirty="0"/>
          </a:p>
        </p:txBody>
      </p:sp>
    </p:spTree>
    <p:extLst>
      <p:ext uri="{BB962C8B-B14F-4D97-AF65-F5344CB8AC3E}">
        <p14:creationId xmlns:p14="http://schemas.microsoft.com/office/powerpoint/2010/main" val="3007170152"/>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otalTime>0</TotalTime>
  <Words>254</Words>
  <Application>Microsoft Office PowerPoint</Application>
  <PresentationFormat>Panorámica</PresentationFormat>
  <Paragraphs>19</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Rockwell</vt:lpstr>
      <vt:lpstr>Galería</vt:lpstr>
      <vt:lpstr>Taller 3</vt:lpstr>
      <vt:lpstr>Comunicación escrita</vt:lpstr>
      <vt:lpstr>Material</vt:lpstr>
      <vt:lpstr>actividad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3</dc:title>
  <dc:creator>alex herrera</dc:creator>
  <cp:lastModifiedBy>alex herrera</cp:lastModifiedBy>
  <cp:revision>2</cp:revision>
  <dcterms:created xsi:type="dcterms:W3CDTF">2019-11-10T22:26:20Z</dcterms:created>
  <dcterms:modified xsi:type="dcterms:W3CDTF">2019-11-10T22:32:35Z</dcterms:modified>
</cp:coreProperties>
</file>