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6137A49-1712-4E0F-BEA5-7DB97C3DE530}">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1.svg"/><Relationship Id="rId1" Type="http://schemas.openxmlformats.org/officeDocument/2006/relationships/image" Target="../media/image1.png"/><Relationship Id="rId6" Type="http://schemas.openxmlformats.org/officeDocument/2006/relationships/image" Target="../media/image13.svg"/><Relationship Id="rId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12.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75C48C3-B2AB-464F-BF98-6A2730B7090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694EE1-5513-4A5B-BCCA-9FD4AB7DC8FE}">
      <dgm:prSet/>
      <dgm:spPr/>
      <dgm:t>
        <a:bodyPr/>
        <a:lstStyle/>
        <a:p>
          <a:r>
            <a:rPr lang="es-US"/>
            <a:t>Se dividirán a los equipos de manera equitativa</a:t>
          </a:r>
          <a:endParaRPr lang="en-US"/>
        </a:p>
      </dgm:t>
    </dgm:pt>
    <dgm:pt modelId="{62B5CDE2-75B9-4E4E-A712-E8457D1FC81C}" type="parTrans" cxnId="{7FDB192B-6F03-4B15-AB9B-54FD8E3C3C5A}">
      <dgm:prSet/>
      <dgm:spPr/>
      <dgm:t>
        <a:bodyPr/>
        <a:lstStyle/>
        <a:p>
          <a:endParaRPr lang="en-US"/>
        </a:p>
      </dgm:t>
    </dgm:pt>
    <dgm:pt modelId="{4AA0072F-E071-46FA-9050-BB4FFF5DD2A4}" type="sibTrans" cxnId="{7FDB192B-6F03-4B15-AB9B-54FD8E3C3C5A}">
      <dgm:prSet/>
      <dgm:spPr/>
      <dgm:t>
        <a:bodyPr/>
        <a:lstStyle/>
        <a:p>
          <a:endParaRPr lang="en-US"/>
        </a:p>
      </dgm:t>
    </dgm:pt>
    <dgm:pt modelId="{E9375AC9-E745-4957-B992-640B9692F0D4}">
      <dgm:prSet/>
      <dgm:spPr/>
      <dgm:t>
        <a:bodyPr/>
        <a:lstStyle/>
        <a:p>
          <a:r>
            <a:rPr lang="es-US"/>
            <a:t>A cada equipo se le hará entrega de un resumen el cual tendrán que exponer</a:t>
          </a:r>
          <a:endParaRPr lang="en-US"/>
        </a:p>
      </dgm:t>
    </dgm:pt>
    <dgm:pt modelId="{A7814F5F-AFE0-467B-80EE-68B7E0945EED}" type="parTrans" cxnId="{EB559EED-BA89-435F-8ED2-4C37B4FF4234}">
      <dgm:prSet/>
      <dgm:spPr/>
      <dgm:t>
        <a:bodyPr/>
        <a:lstStyle/>
        <a:p>
          <a:endParaRPr lang="en-US"/>
        </a:p>
      </dgm:t>
    </dgm:pt>
    <dgm:pt modelId="{A968C6DE-62A9-45B1-BE5B-DD2A30AE544A}" type="sibTrans" cxnId="{EB559EED-BA89-435F-8ED2-4C37B4FF4234}">
      <dgm:prSet/>
      <dgm:spPr/>
      <dgm:t>
        <a:bodyPr/>
        <a:lstStyle/>
        <a:p>
          <a:endParaRPr lang="en-US"/>
        </a:p>
      </dgm:t>
    </dgm:pt>
    <dgm:pt modelId="{E5921B4A-071C-4F13-8DC5-01FF5E8B78D1}">
      <dgm:prSet/>
      <dgm:spPr/>
      <dgm:t>
        <a:bodyPr/>
        <a:lstStyle/>
        <a:p>
          <a:r>
            <a:rPr lang="es-US"/>
            <a:t>Se les dará un momento para que puedan repartirse el tema y estudiarlo, todos los integrantes tendrán que participar.</a:t>
          </a:r>
          <a:endParaRPr lang="en-US"/>
        </a:p>
      </dgm:t>
    </dgm:pt>
    <dgm:pt modelId="{99EC139A-4FFF-43F3-8803-BEAF223C86BB}" type="parTrans" cxnId="{A3E77BFB-8484-40E9-949D-84E2ED64C673}">
      <dgm:prSet/>
      <dgm:spPr/>
      <dgm:t>
        <a:bodyPr/>
        <a:lstStyle/>
        <a:p>
          <a:endParaRPr lang="en-US"/>
        </a:p>
      </dgm:t>
    </dgm:pt>
    <dgm:pt modelId="{1A089BDA-8EF7-492F-A04E-C8B4C712FB5F}" type="sibTrans" cxnId="{A3E77BFB-8484-40E9-949D-84E2ED64C673}">
      <dgm:prSet/>
      <dgm:spPr/>
      <dgm:t>
        <a:bodyPr/>
        <a:lstStyle/>
        <a:p>
          <a:endParaRPr lang="en-US"/>
        </a:p>
      </dgm:t>
    </dgm:pt>
    <dgm:pt modelId="{A9D7F0B5-0207-4CAF-8965-7575C11929FE}">
      <dgm:prSet/>
      <dgm:spPr/>
      <dgm:t>
        <a:bodyPr/>
        <a:lstStyle/>
        <a:p>
          <a:r>
            <a:rPr lang="es-US"/>
            <a:t>El resumen se les quitara antes de empiecen las exposiciones, por esto cada equipo podrá usar cualquier técnica para recordar el tema</a:t>
          </a:r>
          <a:endParaRPr lang="en-US"/>
        </a:p>
      </dgm:t>
    </dgm:pt>
    <dgm:pt modelId="{8B06C7C5-40D0-43DD-94B6-E51237714F4A}" type="parTrans" cxnId="{190113AB-86FD-44AE-BC24-CE302CF3B5F0}">
      <dgm:prSet/>
      <dgm:spPr/>
      <dgm:t>
        <a:bodyPr/>
        <a:lstStyle/>
        <a:p>
          <a:endParaRPr lang="en-US"/>
        </a:p>
      </dgm:t>
    </dgm:pt>
    <dgm:pt modelId="{548028A3-F6BE-4666-8355-B9759E4F312F}" type="sibTrans" cxnId="{190113AB-86FD-44AE-BC24-CE302CF3B5F0}">
      <dgm:prSet/>
      <dgm:spPr/>
      <dgm:t>
        <a:bodyPr/>
        <a:lstStyle/>
        <a:p>
          <a:endParaRPr lang="en-US"/>
        </a:p>
      </dgm:t>
    </dgm:pt>
    <dgm:pt modelId="{F3E67531-FF40-4DD2-B557-E36918BEEB43}">
      <dgm:prSet/>
      <dgm:spPr/>
      <dgm:t>
        <a:bodyPr/>
        <a:lstStyle/>
        <a:p>
          <a:r>
            <a:rPr lang="es-US" dirty="0"/>
            <a:t>Al final se les repartirá el orden de como los equipos pasaran a exponer, recuerden que cada equipo tendrá 5 minutos para exponer</a:t>
          </a:r>
          <a:endParaRPr lang="en-US" dirty="0"/>
        </a:p>
      </dgm:t>
    </dgm:pt>
    <dgm:pt modelId="{71F7CEE3-8D58-4F3E-94CB-324646B089CB}" type="parTrans" cxnId="{6F4C3E5E-1588-4E5D-B3D5-0CB3074AF77C}">
      <dgm:prSet/>
      <dgm:spPr/>
      <dgm:t>
        <a:bodyPr/>
        <a:lstStyle/>
        <a:p>
          <a:endParaRPr lang="en-US"/>
        </a:p>
      </dgm:t>
    </dgm:pt>
    <dgm:pt modelId="{91428AA0-F0FD-4821-B39E-B03DA586D829}" type="sibTrans" cxnId="{6F4C3E5E-1588-4E5D-B3D5-0CB3074AF77C}">
      <dgm:prSet/>
      <dgm:spPr/>
      <dgm:t>
        <a:bodyPr/>
        <a:lstStyle/>
        <a:p>
          <a:endParaRPr lang="en-US"/>
        </a:p>
      </dgm:t>
    </dgm:pt>
    <dgm:pt modelId="{4A7B037D-BF19-402D-B24C-F1FB5794FD99}" type="pres">
      <dgm:prSet presAssocID="{375C48C3-B2AB-464F-BF98-6A2730B7090B}" presName="root" presStyleCnt="0">
        <dgm:presLayoutVars>
          <dgm:dir/>
          <dgm:resizeHandles val="exact"/>
        </dgm:presLayoutVars>
      </dgm:prSet>
      <dgm:spPr/>
    </dgm:pt>
    <dgm:pt modelId="{0A339E54-0171-4975-BADB-C5DB9A2E8833}" type="pres">
      <dgm:prSet presAssocID="{88694EE1-5513-4A5B-BCCA-9FD4AB7DC8FE}" presName="compNode" presStyleCnt="0"/>
      <dgm:spPr/>
    </dgm:pt>
    <dgm:pt modelId="{7FCA8DD1-B9F6-4675-8FE9-44CE259C871F}" type="pres">
      <dgm:prSet presAssocID="{88694EE1-5513-4A5B-BCCA-9FD4AB7DC8FE}" presName="bgRect" presStyleLbl="bgShp" presStyleIdx="0" presStyleCnt="5"/>
      <dgm:spPr/>
    </dgm:pt>
    <dgm:pt modelId="{DF6E4B2F-B25F-4E4C-ADED-DE1BBA9AD003}" type="pres">
      <dgm:prSet presAssocID="{88694EE1-5513-4A5B-BCCA-9FD4AB7DC8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aludos"/>
        </a:ext>
      </dgm:extLst>
    </dgm:pt>
    <dgm:pt modelId="{220E6A55-0BDA-4B11-83C5-E6BC43311060}" type="pres">
      <dgm:prSet presAssocID="{88694EE1-5513-4A5B-BCCA-9FD4AB7DC8FE}" presName="spaceRect" presStyleCnt="0"/>
      <dgm:spPr/>
    </dgm:pt>
    <dgm:pt modelId="{B0ECF8BD-C0D9-49A1-BFB0-75103D2D9B7D}" type="pres">
      <dgm:prSet presAssocID="{88694EE1-5513-4A5B-BCCA-9FD4AB7DC8FE}" presName="parTx" presStyleLbl="revTx" presStyleIdx="0" presStyleCnt="5">
        <dgm:presLayoutVars>
          <dgm:chMax val="0"/>
          <dgm:chPref val="0"/>
        </dgm:presLayoutVars>
      </dgm:prSet>
      <dgm:spPr/>
    </dgm:pt>
    <dgm:pt modelId="{6FF9FD8E-0D90-4E33-95C9-D9E3588924F8}" type="pres">
      <dgm:prSet presAssocID="{4AA0072F-E071-46FA-9050-BB4FFF5DD2A4}" presName="sibTrans" presStyleCnt="0"/>
      <dgm:spPr/>
    </dgm:pt>
    <dgm:pt modelId="{410BCC05-5C63-45C0-A1F7-0B6B519347FF}" type="pres">
      <dgm:prSet presAssocID="{E9375AC9-E745-4957-B992-640B9692F0D4}" presName="compNode" presStyleCnt="0"/>
      <dgm:spPr/>
    </dgm:pt>
    <dgm:pt modelId="{B21F60A3-B3A1-4890-BC76-FE6807477B70}" type="pres">
      <dgm:prSet presAssocID="{E9375AC9-E745-4957-B992-640B9692F0D4}" presName="bgRect" presStyleLbl="bgShp" presStyleIdx="1" presStyleCnt="5"/>
      <dgm:spPr/>
    </dgm:pt>
    <dgm:pt modelId="{EC013E2F-70FD-468B-A0DC-767E66FC27B2}" type="pres">
      <dgm:prSet presAssocID="{E9375AC9-E745-4957-B992-640B9692F0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umento"/>
        </a:ext>
      </dgm:extLst>
    </dgm:pt>
    <dgm:pt modelId="{94192142-1231-4DB2-B8DA-88CF7DCD29F4}" type="pres">
      <dgm:prSet presAssocID="{E9375AC9-E745-4957-B992-640B9692F0D4}" presName="spaceRect" presStyleCnt="0"/>
      <dgm:spPr/>
    </dgm:pt>
    <dgm:pt modelId="{04E05395-F4F2-41BC-8919-FBEB5AF4F071}" type="pres">
      <dgm:prSet presAssocID="{E9375AC9-E745-4957-B992-640B9692F0D4}" presName="parTx" presStyleLbl="revTx" presStyleIdx="1" presStyleCnt="5">
        <dgm:presLayoutVars>
          <dgm:chMax val="0"/>
          <dgm:chPref val="0"/>
        </dgm:presLayoutVars>
      </dgm:prSet>
      <dgm:spPr/>
    </dgm:pt>
    <dgm:pt modelId="{C0C51C51-27FB-45E2-B6C3-448B257A333C}" type="pres">
      <dgm:prSet presAssocID="{A968C6DE-62A9-45B1-BE5B-DD2A30AE544A}" presName="sibTrans" presStyleCnt="0"/>
      <dgm:spPr/>
    </dgm:pt>
    <dgm:pt modelId="{ABE37BB7-E571-4263-9D4A-9A7158EFFC01}" type="pres">
      <dgm:prSet presAssocID="{E5921B4A-071C-4F13-8DC5-01FF5E8B78D1}" presName="compNode" presStyleCnt="0"/>
      <dgm:spPr/>
    </dgm:pt>
    <dgm:pt modelId="{976AC5A1-32A3-4423-87B0-F35E8EA67AD8}" type="pres">
      <dgm:prSet presAssocID="{E5921B4A-071C-4F13-8DC5-01FF5E8B78D1}" presName="bgRect" presStyleLbl="bgShp" presStyleIdx="2" presStyleCnt="5"/>
      <dgm:spPr/>
    </dgm:pt>
    <dgm:pt modelId="{EF43E165-030D-4E16-816B-906288F1631B}" type="pres">
      <dgm:prSet presAssocID="{E5921B4A-071C-4F13-8DC5-01FF5E8B78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bro abierto"/>
        </a:ext>
      </dgm:extLst>
    </dgm:pt>
    <dgm:pt modelId="{179633F6-BC15-4D03-897D-EB4489F98EF7}" type="pres">
      <dgm:prSet presAssocID="{E5921B4A-071C-4F13-8DC5-01FF5E8B78D1}" presName="spaceRect" presStyleCnt="0"/>
      <dgm:spPr/>
    </dgm:pt>
    <dgm:pt modelId="{888AE599-C6F6-4147-AEB0-B7F9DF879BF4}" type="pres">
      <dgm:prSet presAssocID="{E5921B4A-071C-4F13-8DC5-01FF5E8B78D1}" presName="parTx" presStyleLbl="revTx" presStyleIdx="2" presStyleCnt="5">
        <dgm:presLayoutVars>
          <dgm:chMax val="0"/>
          <dgm:chPref val="0"/>
        </dgm:presLayoutVars>
      </dgm:prSet>
      <dgm:spPr/>
    </dgm:pt>
    <dgm:pt modelId="{1F5A858A-645C-40E7-8D58-F0B5632FD9B3}" type="pres">
      <dgm:prSet presAssocID="{1A089BDA-8EF7-492F-A04E-C8B4C712FB5F}" presName="sibTrans" presStyleCnt="0"/>
      <dgm:spPr/>
    </dgm:pt>
    <dgm:pt modelId="{EB564589-8C60-4A60-A199-7D079EF3891B}" type="pres">
      <dgm:prSet presAssocID="{A9D7F0B5-0207-4CAF-8965-7575C11929FE}" presName="compNode" presStyleCnt="0"/>
      <dgm:spPr/>
    </dgm:pt>
    <dgm:pt modelId="{5895899F-A538-46BD-AD2A-4C0BD14670E6}" type="pres">
      <dgm:prSet presAssocID="{A9D7F0B5-0207-4CAF-8965-7575C11929FE}" presName="bgRect" presStyleLbl="bgShp" presStyleIdx="3" presStyleCnt="5"/>
      <dgm:spPr/>
    </dgm:pt>
    <dgm:pt modelId="{64B91435-3AFC-44B9-AF98-B2DA9D70B6AB}" type="pres">
      <dgm:prSet presAssocID="{A9D7F0B5-0207-4CAF-8965-7575C11929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nual de estrategia"/>
        </a:ext>
      </dgm:extLst>
    </dgm:pt>
    <dgm:pt modelId="{4399FA39-714E-4BEE-A835-A35F78642E9E}" type="pres">
      <dgm:prSet presAssocID="{A9D7F0B5-0207-4CAF-8965-7575C11929FE}" presName="spaceRect" presStyleCnt="0"/>
      <dgm:spPr/>
    </dgm:pt>
    <dgm:pt modelId="{453E6A2E-5E5E-40E7-B359-1990B6EF0B1B}" type="pres">
      <dgm:prSet presAssocID="{A9D7F0B5-0207-4CAF-8965-7575C11929FE}" presName="parTx" presStyleLbl="revTx" presStyleIdx="3" presStyleCnt="5">
        <dgm:presLayoutVars>
          <dgm:chMax val="0"/>
          <dgm:chPref val="0"/>
        </dgm:presLayoutVars>
      </dgm:prSet>
      <dgm:spPr/>
    </dgm:pt>
    <dgm:pt modelId="{C04B2EFD-B697-4663-8883-B3A4EA1F1047}" type="pres">
      <dgm:prSet presAssocID="{548028A3-F6BE-4666-8355-B9759E4F312F}" presName="sibTrans" presStyleCnt="0"/>
      <dgm:spPr/>
    </dgm:pt>
    <dgm:pt modelId="{5A25B07F-49DB-4660-AD41-9104F4102DB6}" type="pres">
      <dgm:prSet presAssocID="{F3E67531-FF40-4DD2-B557-E36918BEEB43}" presName="compNode" presStyleCnt="0"/>
      <dgm:spPr/>
    </dgm:pt>
    <dgm:pt modelId="{793AA2E6-1E95-48EF-97F6-E5E35D937496}" type="pres">
      <dgm:prSet presAssocID="{F3E67531-FF40-4DD2-B557-E36918BEEB43}" presName="bgRect" presStyleLbl="bgShp" presStyleIdx="4" presStyleCnt="5"/>
      <dgm:spPr/>
    </dgm:pt>
    <dgm:pt modelId="{C9ADCD79-DE05-4173-823E-465781EACA89}" type="pres">
      <dgm:prSet presAssocID="{F3E67531-FF40-4DD2-B557-E36918BEEB4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ronómetro"/>
        </a:ext>
      </dgm:extLst>
    </dgm:pt>
    <dgm:pt modelId="{F67351CA-1993-4D63-B939-4EBA0866D006}" type="pres">
      <dgm:prSet presAssocID="{F3E67531-FF40-4DD2-B557-E36918BEEB43}" presName="spaceRect" presStyleCnt="0"/>
      <dgm:spPr/>
    </dgm:pt>
    <dgm:pt modelId="{C9410796-5DBD-477B-90FA-4AE8F042F69E}" type="pres">
      <dgm:prSet presAssocID="{F3E67531-FF40-4DD2-B557-E36918BEEB43}" presName="parTx" presStyleLbl="revTx" presStyleIdx="4" presStyleCnt="5">
        <dgm:presLayoutVars>
          <dgm:chMax val="0"/>
          <dgm:chPref val="0"/>
        </dgm:presLayoutVars>
      </dgm:prSet>
      <dgm:spPr/>
    </dgm:pt>
  </dgm:ptLst>
  <dgm:cxnLst>
    <dgm:cxn modelId="{38CACF22-0589-47CA-85A1-E046B99D1DE0}" type="presOf" srcId="{E5921B4A-071C-4F13-8DC5-01FF5E8B78D1}" destId="{888AE599-C6F6-4147-AEB0-B7F9DF879BF4}" srcOrd="0" destOrd="0" presId="urn:microsoft.com/office/officeart/2018/2/layout/IconVerticalSolidList"/>
    <dgm:cxn modelId="{7FDB192B-6F03-4B15-AB9B-54FD8E3C3C5A}" srcId="{375C48C3-B2AB-464F-BF98-6A2730B7090B}" destId="{88694EE1-5513-4A5B-BCCA-9FD4AB7DC8FE}" srcOrd="0" destOrd="0" parTransId="{62B5CDE2-75B9-4E4E-A712-E8457D1FC81C}" sibTransId="{4AA0072F-E071-46FA-9050-BB4FFF5DD2A4}"/>
    <dgm:cxn modelId="{6F4C3E5E-1588-4E5D-B3D5-0CB3074AF77C}" srcId="{375C48C3-B2AB-464F-BF98-6A2730B7090B}" destId="{F3E67531-FF40-4DD2-B557-E36918BEEB43}" srcOrd="4" destOrd="0" parTransId="{71F7CEE3-8D58-4F3E-94CB-324646B089CB}" sibTransId="{91428AA0-F0FD-4821-B39E-B03DA586D829}"/>
    <dgm:cxn modelId="{FF403F46-231C-440D-89B6-77BD37796FF1}" type="presOf" srcId="{88694EE1-5513-4A5B-BCCA-9FD4AB7DC8FE}" destId="{B0ECF8BD-C0D9-49A1-BFB0-75103D2D9B7D}" srcOrd="0" destOrd="0" presId="urn:microsoft.com/office/officeart/2018/2/layout/IconVerticalSolidList"/>
    <dgm:cxn modelId="{190113AB-86FD-44AE-BC24-CE302CF3B5F0}" srcId="{375C48C3-B2AB-464F-BF98-6A2730B7090B}" destId="{A9D7F0B5-0207-4CAF-8965-7575C11929FE}" srcOrd="3" destOrd="0" parTransId="{8B06C7C5-40D0-43DD-94B6-E51237714F4A}" sibTransId="{548028A3-F6BE-4666-8355-B9759E4F312F}"/>
    <dgm:cxn modelId="{84CB84D2-BC27-4310-894D-9D6AD89591B8}" type="presOf" srcId="{F3E67531-FF40-4DD2-B557-E36918BEEB43}" destId="{C9410796-5DBD-477B-90FA-4AE8F042F69E}" srcOrd="0" destOrd="0" presId="urn:microsoft.com/office/officeart/2018/2/layout/IconVerticalSolidList"/>
    <dgm:cxn modelId="{E0B54CD4-C520-4C7C-B8A2-61887D342556}" type="presOf" srcId="{E9375AC9-E745-4957-B992-640B9692F0D4}" destId="{04E05395-F4F2-41BC-8919-FBEB5AF4F071}" srcOrd="0" destOrd="0" presId="urn:microsoft.com/office/officeart/2018/2/layout/IconVerticalSolidList"/>
    <dgm:cxn modelId="{C7F159D9-D47C-47C9-93D4-38E9CC9023FD}" type="presOf" srcId="{375C48C3-B2AB-464F-BF98-6A2730B7090B}" destId="{4A7B037D-BF19-402D-B24C-F1FB5794FD99}" srcOrd="0" destOrd="0" presId="urn:microsoft.com/office/officeart/2018/2/layout/IconVerticalSolidList"/>
    <dgm:cxn modelId="{EB559EED-BA89-435F-8ED2-4C37B4FF4234}" srcId="{375C48C3-B2AB-464F-BF98-6A2730B7090B}" destId="{E9375AC9-E745-4957-B992-640B9692F0D4}" srcOrd="1" destOrd="0" parTransId="{A7814F5F-AFE0-467B-80EE-68B7E0945EED}" sibTransId="{A968C6DE-62A9-45B1-BE5B-DD2A30AE544A}"/>
    <dgm:cxn modelId="{642B67EF-1B36-4F96-A420-B5344192122A}" type="presOf" srcId="{A9D7F0B5-0207-4CAF-8965-7575C11929FE}" destId="{453E6A2E-5E5E-40E7-B359-1990B6EF0B1B}" srcOrd="0" destOrd="0" presId="urn:microsoft.com/office/officeart/2018/2/layout/IconVerticalSolidList"/>
    <dgm:cxn modelId="{A3E77BFB-8484-40E9-949D-84E2ED64C673}" srcId="{375C48C3-B2AB-464F-BF98-6A2730B7090B}" destId="{E5921B4A-071C-4F13-8DC5-01FF5E8B78D1}" srcOrd="2" destOrd="0" parTransId="{99EC139A-4FFF-43F3-8803-BEAF223C86BB}" sibTransId="{1A089BDA-8EF7-492F-A04E-C8B4C712FB5F}"/>
    <dgm:cxn modelId="{476C1C1C-C436-4BFE-BDAB-8CBBC501B029}" type="presParOf" srcId="{4A7B037D-BF19-402D-B24C-F1FB5794FD99}" destId="{0A339E54-0171-4975-BADB-C5DB9A2E8833}" srcOrd="0" destOrd="0" presId="urn:microsoft.com/office/officeart/2018/2/layout/IconVerticalSolidList"/>
    <dgm:cxn modelId="{6DD61A5D-5071-454C-9001-51F49E61089E}" type="presParOf" srcId="{0A339E54-0171-4975-BADB-C5DB9A2E8833}" destId="{7FCA8DD1-B9F6-4675-8FE9-44CE259C871F}" srcOrd="0" destOrd="0" presId="urn:microsoft.com/office/officeart/2018/2/layout/IconVerticalSolidList"/>
    <dgm:cxn modelId="{7A2C1141-BEC7-45A1-AA60-260ACC7D046A}" type="presParOf" srcId="{0A339E54-0171-4975-BADB-C5DB9A2E8833}" destId="{DF6E4B2F-B25F-4E4C-ADED-DE1BBA9AD003}" srcOrd="1" destOrd="0" presId="urn:microsoft.com/office/officeart/2018/2/layout/IconVerticalSolidList"/>
    <dgm:cxn modelId="{FDA2402B-F847-426A-B9EC-3CB7DC8C678B}" type="presParOf" srcId="{0A339E54-0171-4975-BADB-C5DB9A2E8833}" destId="{220E6A55-0BDA-4B11-83C5-E6BC43311060}" srcOrd="2" destOrd="0" presId="urn:microsoft.com/office/officeart/2018/2/layout/IconVerticalSolidList"/>
    <dgm:cxn modelId="{F2CEB736-3ABD-4A21-96EF-F1AD474B6F58}" type="presParOf" srcId="{0A339E54-0171-4975-BADB-C5DB9A2E8833}" destId="{B0ECF8BD-C0D9-49A1-BFB0-75103D2D9B7D}" srcOrd="3" destOrd="0" presId="urn:microsoft.com/office/officeart/2018/2/layout/IconVerticalSolidList"/>
    <dgm:cxn modelId="{590B4201-6A49-4450-958A-90F19F7A254A}" type="presParOf" srcId="{4A7B037D-BF19-402D-B24C-F1FB5794FD99}" destId="{6FF9FD8E-0D90-4E33-95C9-D9E3588924F8}" srcOrd="1" destOrd="0" presId="urn:microsoft.com/office/officeart/2018/2/layout/IconVerticalSolidList"/>
    <dgm:cxn modelId="{461EE192-3835-4D55-8386-B102B122DF45}" type="presParOf" srcId="{4A7B037D-BF19-402D-B24C-F1FB5794FD99}" destId="{410BCC05-5C63-45C0-A1F7-0B6B519347FF}" srcOrd="2" destOrd="0" presId="urn:microsoft.com/office/officeart/2018/2/layout/IconVerticalSolidList"/>
    <dgm:cxn modelId="{67ED067D-78DA-41BA-8721-7674E0358A80}" type="presParOf" srcId="{410BCC05-5C63-45C0-A1F7-0B6B519347FF}" destId="{B21F60A3-B3A1-4890-BC76-FE6807477B70}" srcOrd="0" destOrd="0" presId="urn:microsoft.com/office/officeart/2018/2/layout/IconVerticalSolidList"/>
    <dgm:cxn modelId="{9FC62C08-2EE4-42FB-A1B4-5D437BAE9E49}" type="presParOf" srcId="{410BCC05-5C63-45C0-A1F7-0B6B519347FF}" destId="{EC013E2F-70FD-468B-A0DC-767E66FC27B2}" srcOrd="1" destOrd="0" presId="urn:microsoft.com/office/officeart/2018/2/layout/IconVerticalSolidList"/>
    <dgm:cxn modelId="{FFD286BD-A712-4B8B-912C-C21ECF9BC548}" type="presParOf" srcId="{410BCC05-5C63-45C0-A1F7-0B6B519347FF}" destId="{94192142-1231-4DB2-B8DA-88CF7DCD29F4}" srcOrd="2" destOrd="0" presId="urn:microsoft.com/office/officeart/2018/2/layout/IconVerticalSolidList"/>
    <dgm:cxn modelId="{FBD66CE4-C832-41A5-B7B1-FEE204EF2D18}" type="presParOf" srcId="{410BCC05-5C63-45C0-A1F7-0B6B519347FF}" destId="{04E05395-F4F2-41BC-8919-FBEB5AF4F071}" srcOrd="3" destOrd="0" presId="urn:microsoft.com/office/officeart/2018/2/layout/IconVerticalSolidList"/>
    <dgm:cxn modelId="{884A7D33-9A50-49BA-BD79-09A287C972AC}" type="presParOf" srcId="{4A7B037D-BF19-402D-B24C-F1FB5794FD99}" destId="{C0C51C51-27FB-45E2-B6C3-448B257A333C}" srcOrd="3" destOrd="0" presId="urn:microsoft.com/office/officeart/2018/2/layout/IconVerticalSolidList"/>
    <dgm:cxn modelId="{AB35079D-C595-4A07-9BD8-F4432AF49D81}" type="presParOf" srcId="{4A7B037D-BF19-402D-B24C-F1FB5794FD99}" destId="{ABE37BB7-E571-4263-9D4A-9A7158EFFC01}" srcOrd="4" destOrd="0" presId="urn:microsoft.com/office/officeart/2018/2/layout/IconVerticalSolidList"/>
    <dgm:cxn modelId="{F22DE90E-EAAE-4192-8834-B0ABEC78783A}" type="presParOf" srcId="{ABE37BB7-E571-4263-9D4A-9A7158EFFC01}" destId="{976AC5A1-32A3-4423-87B0-F35E8EA67AD8}" srcOrd="0" destOrd="0" presId="urn:microsoft.com/office/officeart/2018/2/layout/IconVerticalSolidList"/>
    <dgm:cxn modelId="{E14AB167-1021-44CE-9324-F0EABE508025}" type="presParOf" srcId="{ABE37BB7-E571-4263-9D4A-9A7158EFFC01}" destId="{EF43E165-030D-4E16-816B-906288F1631B}" srcOrd="1" destOrd="0" presId="urn:microsoft.com/office/officeart/2018/2/layout/IconVerticalSolidList"/>
    <dgm:cxn modelId="{88FDA282-CC07-4A05-A1C3-B4183782DC71}" type="presParOf" srcId="{ABE37BB7-E571-4263-9D4A-9A7158EFFC01}" destId="{179633F6-BC15-4D03-897D-EB4489F98EF7}" srcOrd="2" destOrd="0" presId="urn:microsoft.com/office/officeart/2018/2/layout/IconVerticalSolidList"/>
    <dgm:cxn modelId="{1E1099EA-F402-4270-A130-053C3F5CB5D8}" type="presParOf" srcId="{ABE37BB7-E571-4263-9D4A-9A7158EFFC01}" destId="{888AE599-C6F6-4147-AEB0-B7F9DF879BF4}" srcOrd="3" destOrd="0" presId="urn:microsoft.com/office/officeart/2018/2/layout/IconVerticalSolidList"/>
    <dgm:cxn modelId="{0E10114B-5ABB-4A41-BCD7-D319CAE68E53}" type="presParOf" srcId="{4A7B037D-BF19-402D-B24C-F1FB5794FD99}" destId="{1F5A858A-645C-40E7-8D58-F0B5632FD9B3}" srcOrd="5" destOrd="0" presId="urn:microsoft.com/office/officeart/2018/2/layout/IconVerticalSolidList"/>
    <dgm:cxn modelId="{370CC067-0924-44E5-985B-24EAA0AC8139}" type="presParOf" srcId="{4A7B037D-BF19-402D-B24C-F1FB5794FD99}" destId="{EB564589-8C60-4A60-A199-7D079EF3891B}" srcOrd="6" destOrd="0" presId="urn:microsoft.com/office/officeart/2018/2/layout/IconVerticalSolidList"/>
    <dgm:cxn modelId="{2813DD1B-B386-4B1B-AB0A-25B5FB873291}" type="presParOf" srcId="{EB564589-8C60-4A60-A199-7D079EF3891B}" destId="{5895899F-A538-46BD-AD2A-4C0BD14670E6}" srcOrd="0" destOrd="0" presId="urn:microsoft.com/office/officeart/2018/2/layout/IconVerticalSolidList"/>
    <dgm:cxn modelId="{27D9031F-AC70-49CA-A203-E9D0D6570C25}" type="presParOf" srcId="{EB564589-8C60-4A60-A199-7D079EF3891B}" destId="{64B91435-3AFC-44B9-AF98-B2DA9D70B6AB}" srcOrd="1" destOrd="0" presId="urn:microsoft.com/office/officeart/2018/2/layout/IconVerticalSolidList"/>
    <dgm:cxn modelId="{E09CD787-A96E-4B44-A0D1-53364B0D874C}" type="presParOf" srcId="{EB564589-8C60-4A60-A199-7D079EF3891B}" destId="{4399FA39-714E-4BEE-A835-A35F78642E9E}" srcOrd="2" destOrd="0" presId="urn:microsoft.com/office/officeart/2018/2/layout/IconVerticalSolidList"/>
    <dgm:cxn modelId="{E53D8DB8-4717-4E6D-9687-204A16C68E93}" type="presParOf" srcId="{EB564589-8C60-4A60-A199-7D079EF3891B}" destId="{453E6A2E-5E5E-40E7-B359-1990B6EF0B1B}" srcOrd="3" destOrd="0" presId="urn:microsoft.com/office/officeart/2018/2/layout/IconVerticalSolidList"/>
    <dgm:cxn modelId="{68FEC0E6-81A3-4B82-BFEA-5C889D87E599}" type="presParOf" srcId="{4A7B037D-BF19-402D-B24C-F1FB5794FD99}" destId="{C04B2EFD-B697-4663-8883-B3A4EA1F1047}" srcOrd="7" destOrd="0" presId="urn:microsoft.com/office/officeart/2018/2/layout/IconVerticalSolidList"/>
    <dgm:cxn modelId="{6EBF9BE7-5DA8-41F5-A0B3-8FDA13086068}" type="presParOf" srcId="{4A7B037D-BF19-402D-B24C-F1FB5794FD99}" destId="{5A25B07F-49DB-4660-AD41-9104F4102DB6}" srcOrd="8" destOrd="0" presId="urn:microsoft.com/office/officeart/2018/2/layout/IconVerticalSolidList"/>
    <dgm:cxn modelId="{64ACD98A-42C2-4040-A1EA-01C08FB7F7E4}" type="presParOf" srcId="{5A25B07F-49DB-4660-AD41-9104F4102DB6}" destId="{793AA2E6-1E95-48EF-97F6-E5E35D937496}" srcOrd="0" destOrd="0" presId="urn:microsoft.com/office/officeart/2018/2/layout/IconVerticalSolidList"/>
    <dgm:cxn modelId="{1218D768-343A-48E0-B270-D19C163B31B0}" type="presParOf" srcId="{5A25B07F-49DB-4660-AD41-9104F4102DB6}" destId="{C9ADCD79-DE05-4173-823E-465781EACA89}" srcOrd="1" destOrd="0" presId="urn:microsoft.com/office/officeart/2018/2/layout/IconVerticalSolidList"/>
    <dgm:cxn modelId="{E2A26E85-2849-4DCA-B625-D2CDA76122D2}" type="presParOf" srcId="{5A25B07F-49DB-4660-AD41-9104F4102DB6}" destId="{F67351CA-1993-4D63-B939-4EBA0866D006}" srcOrd="2" destOrd="0" presId="urn:microsoft.com/office/officeart/2018/2/layout/IconVerticalSolidList"/>
    <dgm:cxn modelId="{9BDC324F-571C-4F52-8A40-C1C830E30900}" type="presParOf" srcId="{5A25B07F-49DB-4660-AD41-9104F4102DB6}" destId="{C9410796-5DBD-477B-90FA-4AE8F042F6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A8DD1-B9F6-4675-8FE9-44CE259C871F}">
      <dsp:nvSpPr>
        <dsp:cNvPr id="0" name=""/>
        <dsp:cNvSpPr/>
      </dsp:nvSpPr>
      <dsp:spPr>
        <a:xfrm>
          <a:off x="0" y="3679"/>
          <a:ext cx="7012370" cy="7836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E4B2F-B25F-4E4C-ADED-DE1BBA9AD003}">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ECF8BD-C0D9-49A1-BFB0-75103D2D9B7D}">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s-US" sz="1600" kern="1200"/>
            <a:t>Se dividirán a los equipos de manera equitativa</a:t>
          </a:r>
          <a:endParaRPr lang="en-US" sz="1600" kern="1200"/>
        </a:p>
      </dsp:txBody>
      <dsp:txXfrm>
        <a:off x="905091" y="3679"/>
        <a:ext cx="6107278" cy="783628"/>
      </dsp:txXfrm>
    </dsp:sp>
    <dsp:sp modelId="{B21F60A3-B3A1-4890-BC76-FE6807477B70}">
      <dsp:nvSpPr>
        <dsp:cNvPr id="0" name=""/>
        <dsp:cNvSpPr/>
      </dsp:nvSpPr>
      <dsp:spPr>
        <a:xfrm>
          <a:off x="0" y="983215"/>
          <a:ext cx="7012370" cy="7836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13E2F-70FD-468B-A0DC-767E66FC27B2}">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E05395-F4F2-41BC-8919-FBEB5AF4F071}">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s-US" sz="1600" kern="1200"/>
            <a:t>A cada equipo se le hará entrega de un resumen el cual tendrán que exponer</a:t>
          </a:r>
          <a:endParaRPr lang="en-US" sz="1600" kern="1200"/>
        </a:p>
      </dsp:txBody>
      <dsp:txXfrm>
        <a:off x="905091" y="983215"/>
        <a:ext cx="6107278" cy="783628"/>
      </dsp:txXfrm>
    </dsp:sp>
    <dsp:sp modelId="{976AC5A1-32A3-4423-87B0-F35E8EA67AD8}">
      <dsp:nvSpPr>
        <dsp:cNvPr id="0" name=""/>
        <dsp:cNvSpPr/>
      </dsp:nvSpPr>
      <dsp:spPr>
        <a:xfrm>
          <a:off x="0" y="1962751"/>
          <a:ext cx="7012370" cy="7836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3E165-030D-4E16-816B-906288F1631B}">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8AE599-C6F6-4147-AEB0-B7F9DF879BF4}">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s-US" sz="1600" kern="1200"/>
            <a:t>Se les dará un momento para que puedan repartirse el tema y estudiarlo, todos los integrantes tendrán que participar.</a:t>
          </a:r>
          <a:endParaRPr lang="en-US" sz="1600" kern="1200"/>
        </a:p>
      </dsp:txBody>
      <dsp:txXfrm>
        <a:off x="905091" y="1962751"/>
        <a:ext cx="6107278" cy="783628"/>
      </dsp:txXfrm>
    </dsp:sp>
    <dsp:sp modelId="{5895899F-A538-46BD-AD2A-4C0BD14670E6}">
      <dsp:nvSpPr>
        <dsp:cNvPr id="0" name=""/>
        <dsp:cNvSpPr/>
      </dsp:nvSpPr>
      <dsp:spPr>
        <a:xfrm>
          <a:off x="0" y="2942287"/>
          <a:ext cx="7012370" cy="7836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91435-3AFC-44B9-AF98-B2DA9D70B6AB}">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3E6A2E-5E5E-40E7-B359-1990B6EF0B1B}">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s-US" sz="1600" kern="1200"/>
            <a:t>El resumen se les quitara antes de empiecen las exposiciones, por esto cada equipo podrá usar cualquier técnica para recordar el tema</a:t>
          </a:r>
          <a:endParaRPr lang="en-US" sz="1600" kern="1200"/>
        </a:p>
      </dsp:txBody>
      <dsp:txXfrm>
        <a:off x="905091" y="2942287"/>
        <a:ext cx="6107278" cy="783628"/>
      </dsp:txXfrm>
    </dsp:sp>
    <dsp:sp modelId="{793AA2E6-1E95-48EF-97F6-E5E35D937496}">
      <dsp:nvSpPr>
        <dsp:cNvPr id="0" name=""/>
        <dsp:cNvSpPr/>
      </dsp:nvSpPr>
      <dsp:spPr>
        <a:xfrm>
          <a:off x="0" y="3921823"/>
          <a:ext cx="7012370" cy="7836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DCD79-DE05-4173-823E-465781EACA89}">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410796-5DBD-477B-90FA-4AE8F042F69E}">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s-US" sz="1600" kern="1200" dirty="0"/>
            <a:t>Al final se les repartirá el orden de como los equipos pasaran a exponer, recuerden que cada equipo tendrá 5 minutos para exponer</a:t>
          </a:r>
          <a:endParaRPr lang="en-US" sz="1600" kern="1200" dirty="0"/>
        </a:p>
      </dsp:txBody>
      <dsp:txXfrm>
        <a:off x="905091" y="3921823"/>
        <a:ext cx="6107278" cy="7836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1FD3B-72A5-472B-B95B-A5B2BC87430D}"/>
              </a:ext>
            </a:extLst>
          </p:cNvPr>
          <p:cNvSpPr>
            <a:spLocks noGrp="1"/>
          </p:cNvSpPr>
          <p:nvPr>
            <p:ph type="ctrTitle"/>
          </p:nvPr>
        </p:nvSpPr>
        <p:spPr/>
        <p:txBody>
          <a:bodyPr/>
          <a:lstStyle/>
          <a:p>
            <a:r>
              <a:rPr lang="es-US" dirty="0"/>
              <a:t>Taller 4</a:t>
            </a:r>
            <a:endParaRPr lang="es-MX" dirty="0"/>
          </a:p>
        </p:txBody>
      </p:sp>
      <p:sp>
        <p:nvSpPr>
          <p:cNvPr id="3" name="Subtítulo 2">
            <a:extLst>
              <a:ext uri="{FF2B5EF4-FFF2-40B4-BE49-F238E27FC236}">
                <a16:creationId xmlns:a16="http://schemas.microsoft.com/office/drawing/2014/main" id="{85ED9A65-9CEE-48FC-9BD3-1BCEF76B0B4A}"/>
              </a:ext>
            </a:extLst>
          </p:cNvPr>
          <p:cNvSpPr>
            <a:spLocks noGrp="1"/>
          </p:cNvSpPr>
          <p:nvPr>
            <p:ph type="subTitle" idx="1"/>
          </p:nvPr>
        </p:nvSpPr>
        <p:spPr/>
        <p:txBody>
          <a:bodyPr/>
          <a:lstStyle/>
          <a:p>
            <a:r>
              <a:rPr lang="es-US" dirty="0"/>
              <a:t>Comunicación no verbal</a:t>
            </a:r>
            <a:endParaRPr lang="es-MX" dirty="0"/>
          </a:p>
        </p:txBody>
      </p:sp>
    </p:spTree>
    <p:extLst>
      <p:ext uri="{BB962C8B-B14F-4D97-AF65-F5344CB8AC3E}">
        <p14:creationId xmlns:p14="http://schemas.microsoft.com/office/powerpoint/2010/main" val="137060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869F0-E19A-4AC0-8C82-2FB197B5F77C}"/>
              </a:ext>
            </a:extLst>
          </p:cNvPr>
          <p:cNvSpPr>
            <a:spLocks noGrp="1"/>
          </p:cNvSpPr>
          <p:nvPr>
            <p:ph type="title"/>
          </p:nvPr>
        </p:nvSpPr>
        <p:spPr>
          <a:xfrm>
            <a:off x="581192" y="702156"/>
            <a:ext cx="11029616" cy="1013800"/>
          </a:xfrm>
        </p:spPr>
        <p:txBody>
          <a:bodyPr/>
          <a:lstStyle/>
          <a:p>
            <a:r>
              <a:rPr lang="es-US"/>
              <a:t>Comunicación no verbal</a:t>
            </a:r>
            <a:endParaRPr lang="es-MX" dirty="0"/>
          </a:p>
        </p:txBody>
      </p:sp>
      <p:sp>
        <p:nvSpPr>
          <p:cNvPr id="3" name="Marcador de contenido 2">
            <a:extLst>
              <a:ext uri="{FF2B5EF4-FFF2-40B4-BE49-F238E27FC236}">
                <a16:creationId xmlns:a16="http://schemas.microsoft.com/office/drawing/2014/main" id="{5D2065B7-78F1-4B6F-B6A5-FC484E3838F9}"/>
              </a:ext>
            </a:extLst>
          </p:cNvPr>
          <p:cNvSpPr>
            <a:spLocks noGrp="1"/>
          </p:cNvSpPr>
          <p:nvPr>
            <p:ph idx="1"/>
          </p:nvPr>
        </p:nvSpPr>
        <p:spPr>
          <a:xfrm>
            <a:off x="581192" y="2180496"/>
            <a:ext cx="11029615" cy="3678303"/>
          </a:xfrm>
        </p:spPr>
        <p:txBody>
          <a:bodyPr/>
          <a:lstStyle/>
          <a:p>
            <a:r>
              <a:rPr lang="es-ES"/>
              <a:t>Es cuando se transmiten mensajes haciendo uso de signos no lingüísticos. Este es el tipo de comunicación más antigua, pues era la forma en la que se comunicaban las personas cuando no existía el lenguaje.</a:t>
            </a:r>
          </a:p>
          <a:p>
            <a:r>
              <a:rPr lang="es-ES"/>
              <a:t>La comunicación no verbal puede llegar a ser </a:t>
            </a:r>
            <a:r>
              <a:rPr lang="es-ES" b="1"/>
              <a:t>ambigua</a:t>
            </a:r>
            <a:r>
              <a:rPr lang="es-ES"/>
              <a:t>, debido a que no siempre se puede controlar lo que se transmite con la </a:t>
            </a:r>
            <a:r>
              <a:rPr lang="es-ES" b="1"/>
              <a:t>imagen </a:t>
            </a:r>
            <a:r>
              <a:rPr lang="es-ES"/>
              <a:t>o las</a:t>
            </a:r>
            <a:r>
              <a:rPr lang="es-ES" b="1"/>
              <a:t> expresiones corporales</a:t>
            </a:r>
            <a:r>
              <a:rPr lang="es-ES"/>
              <a:t>. De la misma manera, muchas veces estos mensajes no se </a:t>
            </a:r>
            <a:r>
              <a:rPr lang="es-ES" b="1"/>
              <a:t>interpretan </a:t>
            </a:r>
            <a:r>
              <a:rPr lang="es-ES"/>
              <a:t>de la manera correcta por el receptor.</a:t>
            </a:r>
          </a:p>
          <a:p>
            <a:r>
              <a:rPr lang="es-ES"/>
              <a:t>Por esta razón, la comunicación no verbal generalmente lo que busca es </a:t>
            </a:r>
            <a:r>
              <a:rPr lang="es-ES" b="1"/>
              <a:t>reforzar </a:t>
            </a:r>
            <a:r>
              <a:rPr lang="es-ES"/>
              <a:t>el mensaje que se transmite verbalmente. Así, el receptor puede hacer una mejor decodificación del mensaje.</a:t>
            </a:r>
          </a:p>
          <a:p>
            <a:r>
              <a:rPr lang="es-ES"/>
              <a:t>Las formas no verbales de comunicación entre los seres vivos incluyen: luces, imágenes, sonidos, gestos, colores y entre los humanos además los sistemas simbólicos: las señales, las banderas y otros medios técnicos visuales.</a:t>
            </a:r>
          </a:p>
          <a:p>
            <a:pPr marL="0" indent="0">
              <a:buNone/>
            </a:pPr>
            <a:endParaRPr lang="es-MX" dirty="0"/>
          </a:p>
        </p:txBody>
      </p:sp>
    </p:spTree>
    <p:extLst>
      <p:ext uri="{BB962C8B-B14F-4D97-AF65-F5344CB8AC3E}">
        <p14:creationId xmlns:p14="http://schemas.microsoft.com/office/powerpoint/2010/main" val="314626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00E135BE-96A4-444C-98DA-4933EBEC336F}"/>
              </a:ext>
            </a:extLst>
          </p:cNvPr>
          <p:cNvSpPr>
            <a:spLocks noGrp="1"/>
          </p:cNvSpPr>
          <p:nvPr>
            <p:ph type="title"/>
          </p:nvPr>
        </p:nvSpPr>
        <p:spPr>
          <a:xfrm>
            <a:off x="746228" y="1037967"/>
            <a:ext cx="3054091" cy="4709131"/>
          </a:xfrm>
        </p:spPr>
        <p:txBody>
          <a:bodyPr anchor="ctr">
            <a:normAutofit/>
          </a:bodyPr>
          <a:lstStyle/>
          <a:p>
            <a:r>
              <a:rPr lang="es-US">
                <a:solidFill>
                  <a:schemeClr val="accent1"/>
                </a:solidFill>
              </a:rPr>
              <a:t>actividad</a:t>
            </a:r>
            <a:endParaRPr lang="es-MX">
              <a:solidFill>
                <a:schemeClr val="accent1"/>
              </a:solidFill>
            </a:endParaRPr>
          </a:p>
        </p:txBody>
      </p:sp>
      <p:sp>
        <p:nvSpPr>
          <p:cNvPr id="24" name="Rectangle 23">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7" name="Marcador de contenido 7">
            <a:extLst>
              <a:ext uri="{FF2B5EF4-FFF2-40B4-BE49-F238E27FC236}">
                <a16:creationId xmlns:a16="http://schemas.microsoft.com/office/drawing/2014/main" id="{CCDEB564-AD64-4992-9CBB-1C883AFB21EC}"/>
              </a:ext>
            </a:extLst>
          </p:cNvPr>
          <p:cNvGraphicFramePr>
            <a:graphicFrameLocks noGrp="1"/>
          </p:cNvGraphicFramePr>
          <p:nvPr>
            <p:ph idx="1"/>
            <p:extLst>
              <p:ext uri="{D42A27DB-BD31-4B8C-83A1-F6EECF244321}">
                <p14:modId xmlns:p14="http://schemas.microsoft.com/office/powerpoint/2010/main" val="2822148517"/>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902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9D01BD4-D715-47C5-936E-D17703C9A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D1B02FF1-3DC1-461C-AB9C-C887FC61A7AB}"/>
              </a:ext>
            </a:extLst>
          </p:cNvPr>
          <p:cNvSpPr>
            <a:spLocks noGrp="1"/>
          </p:cNvSpPr>
          <p:nvPr>
            <p:ph type="title"/>
          </p:nvPr>
        </p:nvSpPr>
        <p:spPr>
          <a:xfrm>
            <a:off x="581193" y="1507414"/>
            <a:ext cx="4065488" cy="3903332"/>
          </a:xfrm>
        </p:spPr>
        <p:txBody>
          <a:bodyPr anchor="t">
            <a:normAutofit/>
          </a:bodyPr>
          <a:lstStyle/>
          <a:p>
            <a:r>
              <a:rPr lang="es-US" sz="4000">
                <a:solidFill>
                  <a:schemeClr val="tx1">
                    <a:lumMod val="95000"/>
                  </a:schemeClr>
                </a:solidFill>
              </a:rPr>
              <a:t>conclusion</a:t>
            </a:r>
            <a:endParaRPr lang="es-MX" sz="4000">
              <a:solidFill>
                <a:schemeClr val="tx1">
                  <a:lumMod val="95000"/>
                </a:schemeClr>
              </a:solidFill>
            </a:endParaRPr>
          </a:p>
        </p:txBody>
      </p:sp>
      <p:sp>
        <p:nvSpPr>
          <p:cNvPr id="21" name="Rectangle 20">
            <a:extLst>
              <a:ext uri="{FF2B5EF4-FFF2-40B4-BE49-F238E27FC236}">
                <a16:creationId xmlns:a16="http://schemas.microsoft.com/office/drawing/2014/main" id="{8E095A5C-C0E1-442D-A262-3354333CA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884CF81-7E80-4D00-BC0F-A2166793C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Marcador de contenido 6">
            <a:extLst>
              <a:ext uri="{FF2B5EF4-FFF2-40B4-BE49-F238E27FC236}">
                <a16:creationId xmlns:a16="http://schemas.microsoft.com/office/drawing/2014/main" id="{72789F1B-5838-4FFF-A937-F201B36C7540}"/>
              </a:ext>
            </a:extLst>
          </p:cNvPr>
          <p:cNvSpPr>
            <a:spLocks noGrp="1"/>
          </p:cNvSpPr>
          <p:nvPr>
            <p:ph idx="1"/>
          </p:nvPr>
        </p:nvSpPr>
        <p:spPr>
          <a:xfrm>
            <a:off x="5117586" y="1507415"/>
            <a:ext cx="6493222" cy="3903331"/>
          </a:xfrm>
          <a:ln w="57150">
            <a:noFill/>
          </a:ln>
        </p:spPr>
        <p:txBody>
          <a:bodyPr anchor="t">
            <a:normAutofit/>
          </a:bodyPr>
          <a:lstStyle/>
          <a:p>
            <a:pPr marL="0" indent="0">
              <a:buNone/>
            </a:pPr>
            <a:r>
              <a:rPr lang="es-US" sz="2000" dirty="0"/>
              <a:t>Esta actividad ayuda a los participantes en su manera como expresar sus ideas por medio de movimientos.</a:t>
            </a:r>
          </a:p>
          <a:p>
            <a:pPr marL="0" indent="0">
              <a:buNone/>
            </a:pPr>
            <a:r>
              <a:rPr lang="es-US" sz="2000" dirty="0"/>
              <a:t>Tambien lograra una mayor confianza a la hora de hablar sobre cualquier tema en situaciones de alto estrés.</a:t>
            </a:r>
          </a:p>
        </p:txBody>
      </p:sp>
    </p:spTree>
    <p:extLst>
      <p:ext uri="{BB962C8B-B14F-4D97-AF65-F5344CB8AC3E}">
        <p14:creationId xmlns:p14="http://schemas.microsoft.com/office/powerpoint/2010/main" val="18020699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Panorámica</PresentationFormat>
  <Paragraphs>16</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Gill Sans MT</vt:lpstr>
      <vt:lpstr>Wingdings 2</vt:lpstr>
      <vt:lpstr>Dividendo</vt:lpstr>
      <vt:lpstr>Taller 4</vt:lpstr>
      <vt:lpstr>Comunicación no verbal</vt:lpstr>
      <vt:lpstr>actividad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4</dc:title>
  <dc:creator>alex herrera</dc:creator>
  <cp:lastModifiedBy>alex herrera</cp:lastModifiedBy>
  <cp:revision>1</cp:revision>
  <dcterms:created xsi:type="dcterms:W3CDTF">2019-11-10T22:56:52Z</dcterms:created>
  <dcterms:modified xsi:type="dcterms:W3CDTF">2019-11-10T23:00:44Z</dcterms:modified>
</cp:coreProperties>
</file>