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Comunicación verbal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/>
              <a:t>oral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418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Comunicación verbal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comunicación verbal es aquella donde el mensaje es verbalizado, pues implica en el uso de palabras para construir oraciones que transmiten pensamientos, las cuales pueden ser emitidas oralmente o a través de la escritura.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225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Todo proceso de comunicación oral implica la participación de un agente emisor del mensaje y de  un sujeto que los escucha. Ambos son relevantes en este proceso, pues si no existe el uno, no tiene  sentido la participación del otro</a:t>
            </a:r>
            <a:r>
              <a:rPr lang="es-MX" dirty="0" smtClean="0"/>
              <a:t>.</a:t>
            </a:r>
          </a:p>
          <a:p>
            <a:r>
              <a:rPr lang="es-MX" dirty="0" smtClean="0"/>
              <a:t>Elementos como:  velocidad, volumen, tono, ritmo, pausa, énfasis.</a:t>
            </a:r>
          </a:p>
        </p:txBody>
      </p:sp>
    </p:spTree>
    <p:extLst>
      <p:ext uri="{BB962C8B-B14F-4D97-AF65-F5344CB8AC3E}">
        <p14:creationId xmlns:p14="http://schemas.microsoft.com/office/powerpoint/2010/main" val="4504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¿Lo puedes convencer?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511862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</TotalTime>
  <Words>109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Dividendo</vt:lpstr>
      <vt:lpstr>Comunicación verbal</vt:lpstr>
      <vt:lpstr>Comunicación verbal</vt:lpstr>
      <vt:lpstr>Oral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verbal</dc:title>
  <dc:creator>Victor</dc:creator>
  <cp:lastModifiedBy>Victor</cp:lastModifiedBy>
  <cp:revision>1</cp:revision>
  <dcterms:created xsi:type="dcterms:W3CDTF">2019-11-16T18:03:12Z</dcterms:created>
  <dcterms:modified xsi:type="dcterms:W3CDTF">2019-11-16T18:06:48Z</dcterms:modified>
</cp:coreProperties>
</file>