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2" r:id="rId4"/>
    <p:sldId id="264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4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4670-613A-E542-860F-5D391AA11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5B8B7-4563-4E48-A1A2-9A0EAA42C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DC2B5-7779-1444-9530-0240AB16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0DB7-B267-5F43-B313-B0BE89D48C19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5BB38-0295-0D41-A3CD-FE6B3307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CE687-002D-4347-9E38-B85A7A75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DB75-8AFD-4B46-8889-47DD4B99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2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1464-B0B4-2041-86A9-5C5C94B3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44421-6261-6548-BBA3-34EF9FAFE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1C82C-5573-8940-B68B-0B935E5C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0DB7-B267-5F43-B313-B0BE89D48C19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EF0-4D85-7941-AAAD-5632F426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C1B19-61E2-A446-B415-A7AB8C00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DB75-8AFD-4B46-8889-47DD4B99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62787-F1E4-1148-9ACF-4E0CDD5EB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1CDB5-01C5-904C-AB46-C5564C2B8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21720-4311-FA44-96B9-90A625E4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0DB7-B267-5F43-B313-B0BE89D48C19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A8C72-19F9-7240-A739-561265CD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90E5A-8696-CB48-8E02-847A2C3A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DB75-8AFD-4B46-8889-47DD4B99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EB5A-92F6-CC40-BC19-8B3D987C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0D527-AABC-694A-A433-C8E06D5E6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B4959-18C1-6348-9BFC-7833916C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0DB7-B267-5F43-B313-B0BE89D48C19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67358-0FBC-434A-BAE8-9CBD90BA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921EE-7ED0-3744-9D21-55D70624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DB75-8AFD-4B46-8889-47DD4B99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0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9E32-38E4-DB48-A7E3-EAF0BD2A2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41D4E-6EB4-CA43-A719-2CE89C606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92AA7-34B7-964B-8F38-0945682A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0DB7-B267-5F43-B313-B0BE89D48C19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33E4-551F-6A4C-947C-86B5B4BC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B7816-E292-5440-933C-5C9CA413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DB75-8AFD-4B46-8889-47DD4B99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4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0ED8-18BD-A544-BAE2-9592D668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0C522-1826-6C4F-A9FB-C69D62CF5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FEF68-C03E-3A4A-BCB4-E8339897B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940AA-5208-9843-A700-7A990976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0DB7-B267-5F43-B313-B0BE89D48C19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4FC82-5566-0C48-B8FB-81E77CF8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9006A-7569-EF42-B2F9-0C04D0EC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DB75-8AFD-4B46-8889-47DD4B99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2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1286-2BFF-CD48-96CD-39E48EFD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B14A6-2DD0-AA41-9DE4-B99BB9DA1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7D8D5-19B1-814E-87CB-75525965A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3D815-638A-9D4C-B1EB-D494D81B5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437E5-F179-0441-918B-7013F70B3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7E59F1-2699-9C4D-AEC2-EC7D469C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0DB7-B267-5F43-B313-B0BE89D48C19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9A2396-F183-A241-B834-86428100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AD8E5-06D9-B74E-A7C4-E8CAFAD5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DB75-8AFD-4B46-8889-47DD4B99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3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DCE7-3FA0-E84D-A13C-117737AF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7DFF0-D07F-6740-8AD6-F3DDB7FC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0DB7-B267-5F43-B313-B0BE89D48C19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4A4A4-3914-464F-8D5B-BE6F0AFF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A926E-B1DF-C74A-A029-C521854A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DB75-8AFD-4B46-8889-47DD4B99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3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11B03-5D9B-9547-8444-0071BE08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0DB7-B267-5F43-B313-B0BE89D48C19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F4DE0-F6CA-5947-8F95-125310AF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C1AB7-022A-BD44-9688-80B1BDB2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DB75-8AFD-4B46-8889-47DD4B99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5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91D8-A8BA-D24F-987A-0314BEBB9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AC33B-9B09-054B-8098-98827F945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45956-5F7F-8646-A182-1E159796B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5C825-E21D-E142-A90B-1B56CFD7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0DB7-B267-5F43-B313-B0BE89D48C19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E7AF3-32E2-F843-B37A-2F55C6B8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FC5E2-7D09-3C49-8D66-D71E2B2C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DB75-8AFD-4B46-8889-47DD4B99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5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2BB6-1326-3643-8CC6-37329F8C2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260DC-2405-C84E-99AE-3DE7AEB7A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7BF1D-78FD-B34C-9496-6D3E13870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6DA2A-3DFA-784C-8209-E81C82B1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0DB7-B267-5F43-B313-B0BE89D48C19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4A09D-FC1C-C944-A569-79BD7898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BA553-93A2-7F4D-B5B4-1E6E0DF8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DB75-8AFD-4B46-8889-47DD4B99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1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BE74B9-3754-264D-90C3-C927057E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1C4B7-C43F-3B47-9293-976D7ED24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AE390-4389-6140-BE83-A47E09B69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70DB7-B267-5F43-B313-B0BE89D48C19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9ACB3-B04A-F74C-91C0-A9D8A5128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57CC8-8219-FC49-A042-AFDE27922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0DB75-8AFD-4B46-8889-47DD4B99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4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FB7E8-4F9E-A244-89E7-4C115D8E6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2786" y="2670157"/>
            <a:ext cx="3510355" cy="2627057"/>
          </a:xfrm>
        </p:spPr>
        <p:txBody>
          <a:bodyPr anchor="t">
            <a:noAutofit/>
          </a:bodyPr>
          <a:lstStyle/>
          <a:p>
            <a:pPr algn="l"/>
            <a:endParaRPr lang="en-US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 </a:t>
            </a:r>
            <a:r>
              <a:rPr lang="es-ES_tradnl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Principios generales de manejo de datos en una empresa pecuaria</a:t>
            </a:r>
            <a:r>
              <a:rPr lang="en-US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_tradnl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1800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Porque hay que saber-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AC3EA8E-04D4-0F4F-9501-0D0031314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8" r="8230" b="1"/>
          <a:stretch/>
        </p:blipFill>
        <p:spPr>
          <a:xfrm>
            <a:off x="1258859" y="1120046"/>
            <a:ext cx="5635819" cy="35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1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FB7E8-4F9E-A244-89E7-4C115D8E6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2786" y="2670157"/>
            <a:ext cx="3510355" cy="2627057"/>
          </a:xfrm>
        </p:spPr>
        <p:txBody>
          <a:bodyPr anchor="t">
            <a:noAutofit/>
          </a:bodyPr>
          <a:lstStyle/>
          <a:p>
            <a:pPr algn="l"/>
            <a:endParaRPr lang="en-US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 </a:t>
            </a:r>
            <a:r>
              <a:rPr lang="es-ES_tradnl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Cuáles son los datos que se recogen en la empresa y cómo se deben alistar para su procesamiento</a:t>
            </a:r>
            <a:endParaRPr lang="es-ES_tradnl" sz="1800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8C4385-B0B2-3546-8878-417BE9258DB5}"/>
              </a:ext>
            </a:extLst>
          </p:cNvPr>
          <p:cNvGrpSpPr/>
          <p:nvPr/>
        </p:nvGrpSpPr>
        <p:grpSpPr>
          <a:xfrm>
            <a:off x="1453105" y="1126736"/>
            <a:ext cx="5435292" cy="3531073"/>
            <a:chOff x="644197" y="637901"/>
            <a:chExt cx="5441048" cy="5256620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0316184F-AFDA-F94E-8A50-9819CA6B9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925" b="2647"/>
            <a:stretch/>
          </p:blipFill>
          <p:spPr>
            <a:xfrm>
              <a:off x="644197" y="637901"/>
              <a:ext cx="5441048" cy="2639028"/>
            </a:xfrm>
            <a:prstGeom prst="rect">
              <a:avLst/>
            </a:prstGeom>
          </p:spPr>
        </p:pic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BD18A48-4A48-8A40-B51D-E8D338DAE7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96" b="2611"/>
            <a:stretch/>
          </p:blipFill>
          <p:spPr>
            <a:xfrm>
              <a:off x="644197" y="3276929"/>
              <a:ext cx="5441048" cy="26175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90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FB7E8-4F9E-A244-89E7-4C115D8E6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2786" y="2670157"/>
            <a:ext cx="3510355" cy="2627057"/>
          </a:xfrm>
        </p:spPr>
        <p:txBody>
          <a:bodyPr anchor="t">
            <a:noAutofit/>
          </a:bodyPr>
          <a:lstStyle/>
          <a:p>
            <a:pPr algn="l"/>
            <a:endParaRPr lang="en-US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 </a:t>
            </a:r>
            <a:r>
              <a:rPr lang="es-ES_tradnl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son las probabilidades y cómo nos pueden ayudar a tomar mejores decisiones.</a:t>
            </a:r>
            <a:endParaRPr lang="es-ES_tradnl" sz="1800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Picture 8" descr="A close up&#10;&#10;Description automatically generated">
            <a:extLst>
              <a:ext uri="{FF2B5EF4-FFF2-40B4-BE49-F238E27FC236}">
                <a16:creationId xmlns:a16="http://schemas.microsoft.com/office/drawing/2014/main" id="{A42005F8-46CB-D64D-BF5B-C08E49AE87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b="3648"/>
          <a:stretch/>
        </p:blipFill>
        <p:spPr>
          <a:xfrm>
            <a:off x="1985444" y="1126737"/>
            <a:ext cx="4909906" cy="382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1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FB7E8-4F9E-A244-89E7-4C115D8E6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2786" y="2670157"/>
            <a:ext cx="3510355" cy="2627057"/>
          </a:xfrm>
        </p:spPr>
        <p:txBody>
          <a:bodyPr anchor="t">
            <a:noAutofit/>
          </a:bodyPr>
          <a:lstStyle/>
          <a:p>
            <a:pPr algn="l"/>
            <a:endParaRPr lang="en-US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 </a:t>
            </a:r>
            <a:r>
              <a:rPr lang="es-ES_tradnl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se distribuyen los datos y que análisis hacer de acuerdo con esto. 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311B72A-51B8-9441-891A-E140BB374B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8382" r="6228" b="-2"/>
          <a:stretch/>
        </p:blipFill>
        <p:spPr>
          <a:xfrm>
            <a:off x="1593958" y="1126737"/>
            <a:ext cx="5294439" cy="382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6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FB7E8-4F9E-A244-89E7-4C115D8E6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2786" y="2670157"/>
            <a:ext cx="3510355" cy="2627057"/>
          </a:xfrm>
        </p:spPr>
        <p:txBody>
          <a:bodyPr anchor="t">
            <a:noAutofit/>
          </a:bodyPr>
          <a:lstStyle/>
          <a:p>
            <a:pPr algn="l"/>
            <a:endParaRPr lang="en-US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dirty="0">
                <a:solidFill>
                  <a:srgbClr val="E7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 Analizando los datos, será que se puede formular una hipótesis para resolver un problema? 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8" descr="Artificial Intelligence with solid fill">
            <a:extLst>
              <a:ext uri="{FF2B5EF4-FFF2-40B4-BE49-F238E27FC236}">
                <a16:creationId xmlns:a16="http://schemas.microsoft.com/office/drawing/2014/main" id="{F32BB240-6306-6440-B736-F934C4F3C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8066" y="1311135"/>
            <a:ext cx="2934476" cy="2934476"/>
          </a:xfrm>
          <a:prstGeom prst="rect">
            <a:avLst/>
          </a:prstGeom>
        </p:spPr>
      </p:pic>
      <p:pic>
        <p:nvPicPr>
          <p:cNvPr id="11" name="Graphic 10" descr="Artificial Intelligence outline">
            <a:extLst>
              <a:ext uri="{FF2B5EF4-FFF2-40B4-BE49-F238E27FC236}">
                <a16:creationId xmlns:a16="http://schemas.microsoft.com/office/drawing/2014/main" id="{56F708BD-1C8C-104A-B59D-1E608B528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7419" y="3068540"/>
            <a:ext cx="2722937" cy="272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1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FB7E8-4F9E-A244-89E7-4C115D8E6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2786" y="2670157"/>
            <a:ext cx="3510355" cy="2627057"/>
          </a:xfrm>
        </p:spPr>
        <p:txBody>
          <a:bodyPr anchor="t">
            <a:noAutofit/>
          </a:bodyPr>
          <a:lstStyle/>
          <a:p>
            <a:pPr algn="l"/>
            <a:endParaRPr lang="en-US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6- </a:t>
            </a:r>
            <a:r>
              <a:rPr lang="es-ES_tradnl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herramientas podemos utilizar para comprobar la hipótesis? Cómo se interpretan los resultados?</a:t>
            </a:r>
          </a:p>
          <a:p>
            <a:pPr algn="l"/>
            <a:endParaRPr lang="es-ES_tradnl" sz="1800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2D4C10DE-4E67-7B4A-B0CC-543F605CDA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6979" r="2524"/>
          <a:stretch/>
        </p:blipFill>
        <p:spPr>
          <a:xfrm>
            <a:off x="1587842" y="1123851"/>
            <a:ext cx="5303878" cy="382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1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100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 Delgado</dc:creator>
  <cp:lastModifiedBy>Hector Delgado</cp:lastModifiedBy>
  <cp:revision>2</cp:revision>
  <dcterms:created xsi:type="dcterms:W3CDTF">2021-01-13T22:20:45Z</dcterms:created>
  <dcterms:modified xsi:type="dcterms:W3CDTF">2021-01-13T22:32:52Z</dcterms:modified>
</cp:coreProperties>
</file>