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dinhvietcuong1996@gmail.com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imes New Roman"/>
                <a:ea typeface="Trebuchet MS"/>
              </a:rPr>
              <a:t>Thực hành </a:t>
            </a:r>
            <a:br/>
            <a:r>
              <a:rPr b="0" lang="en-US" sz="5400" spc="-1" strike="noStrike">
                <a:solidFill>
                  <a:srgbClr val="5fcbef"/>
                </a:solidFill>
                <a:latin typeface="Times New Roman"/>
                <a:ea typeface="Trebuchet MS"/>
              </a:rPr>
              <a:t>Máy học nâng cao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08080"/>
                </a:solidFill>
                <a:latin typeface="Times New Roman"/>
              </a:rPr>
              <a:t>Đinh Viết Cường, Teaching Assistant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  <a:ea typeface="Trebuchet MS"/>
              </a:rPr>
              <a:t>Mục tiêu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Hiểu được các cấu trúc mạng nơ-ron thông qua thực hành lập trình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Sử dụng được thư viện Tensorflow (Keras API)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Biết cài đặt, huấn luyện và sử dụng các model deep learning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  <a:ea typeface="Trebuchet MS"/>
              </a:rPr>
              <a:t>Framework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Sử dụng ngôn ngữ Python, với thư viện tensorflow và keras (thư viện hỗ trợ: numpy, matplotlib, pandas)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Chạy trên Google Colab (hoặc các notebook online cloud hỗ trợ chạy machine learning khác)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Yêu cầu: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Sinh viên đã biết cơ bản python và thư viện numpy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  <a:ea typeface="Trebuchet MS"/>
              </a:rPr>
              <a:t>Hình thức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Mỗi tuần sẽ có một bài thực hành làm trong một tuần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Các bài thực hành sẽ được cung cấp code mẫu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Sinh viên được yêu cầu tùy chỉnh, viết thêm dựa vào code mẫu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Code đã có comment khá kĩ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Thời gian trên lớp được dùng để hỏi đáp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  <a:ea typeface="Trebuchet MS"/>
              </a:rPr>
              <a:t>Điểm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Các bài thực hành đều có điểm như nhau.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Hoàn thành hết các bài phần thực hành mới được tối đa điểm phần thực hành. 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Hoàn thành tốt các yêu cầu của bài thực hành mới được tối đa điểm.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Tổng điểm phần thực hành là 3 điểm.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  <a:ea typeface="Trebuchet MS"/>
              </a:rPr>
              <a:t>Nộp bài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Bài nộp gồm một file nén tên AML-Lab??.rar chứa file notebook .ipynb và một file .pdf in kết quả chạy của notebook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Bài thực hành được gửi qua email: </a:t>
            </a:r>
            <a:r>
              <a:rPr b="0" lang="en-US" sz="2400" spc="-1" strike="noStrike" u="sng">
                <a:solidFill>
                  <a:srgbClr val="3fcde7"/>
                </a:solidFill>
                <a:uFillTx/>
                <a:latin typeface="Times New Roman"/>
                <a:ea typeface="Trebuchet MS"/>
                <a:hlinkClick r:id="rId1"/>
              </a:rPr>
              <a:t>dinhvietcuong1996@gmail.com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Email nộp có tiêu đề: AML-Lab?? (sinh viên nộp sai tiêu đề rất khó tìm ra).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Sẽ không có email xác nhận nộp bài.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  <a:ea typeface="Trebuchet MS"/>
              </a:rPr>
              <a:t>Giờ thực hành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Thời gian: 7h30 ~ 9h00 sáng thứ 4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Địa điểm: F208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Lớp không điểm danh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LibreOffice/6.2.2.2$Windows_X86_64 LibreOffice_project/2b840030fec2aae0fd2658d8d4f9548af4e3518d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2019-10-08T21:56:08Z</dcterms:modified>
  <cp:revision>488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