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8A84-C549-412C-B37F-D8874D6DEB70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566A-2C1A-4FD4-973E-AE9976C17084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39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8A84-C549-412C-B37F-D8874D6DEB70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566A-2C1A-4FD4-973E-AE9976C170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05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8A84-C549-412C-B37F-D8874D6DEB70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566A-2C1A-4FD4-973E-AE9976C170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94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8A84-C549-412C-B37F-D8874D6DEB70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566A-2C1A-4FD4-973E-AE9976C170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91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8A84-C549-412C-B37F-D8874D6DEB70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566A-2C1A-4FD4-973E-AE9976C17084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8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8A84-C549-412C-B37F-D8874D6DEB70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566A-2C1A-4FD4-973E-AE9976C170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71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8A84-C549-412C-B37F-D8874D6DEB70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566A-2C1A-4FD4-973E-AE9976C170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8A84-C549-412C-B37F-D8874D6DEB70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566A-2C1A-4FD4-973E-AE9976C170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83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8A84-C549-412C-B37F-D8874D6DEB70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566A-2C1A-4FD4-973E-AE9976C170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30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4B8A84-C549-412C-B37F-D8874D6DEB70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78566A-2C1A-4FD4-973E-AE9976C170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8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8A84-C549-412C-B37F-D8874D6DEB70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566A-2C1A-4FD4-973E-AE9976C170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77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4B8A84-C549-412C-B37F-D8874D6DEB70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78566A-2C1A-4FD4-973E-AE9976C1708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9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Sistema de control de asistencias del gimnasio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99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Inicio de sesión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abrir el sistema lo primero que se le pedirá al usuario que ingrese su nombre de usuario y su contraseña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/>
              <a:t>Si ingresa los datos correctamente en seguida se le mostrará el menú principal.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Imagen 6"/>
          <p:cNvPicPr/>
          <p:nvPr/>
        </p:nvPicPr>
        <p:blipFill rotWithShape="1">
          <a:blip r:embed="rId2"/>
          <a:srcRect l="41536" t="29533" r="41533" b="30121"/>
          <a:stretch/>
        </p:blipFill>
        <p:spPr bwMode="auto">
          <a:xfrm>
            <a:off x="3671487" y="2353586"/>
            <a:ext cx="3246148" cy="29737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2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Menú principal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054" t="30993" r="40044" b="30463"/>
          <a:stretch/>
        </p:blipFill>
        <p:spPr>
          <a:xfrm>
            <a:off x="3947995" y="3864037"/>
            <a:ext cx="2929883" cy="239183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04514" y="1781092"/>
            <a:ext cx="10151165" cy="2039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menú principal se encuentran tres opciones a elegir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MX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Tomar Asistencia: Esta opción nos llevará a la ventana en donde se realizará la toma de asistencia (Esta opción solo estará disponible para el usuario).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MX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Agregar/Modificar/Eliminar: Esta opción nos llevará a la ventana en donde se podrá agregar modificar y eliminar todos los tipos de datos (Esta opción solo estará disponible para el administrador del sistema).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Reportes: Esta opción nos llevará a la ventana en donde se podrán generar los reportes correspondientes de las calificaciones de los alumnos del gimnasio.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Toma de Asistencia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200647" y="1987826"/>
            <a:ext cx="788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 la ventana de asistencia aparecerá la tabla de los alumnos que corresponda al horario y el grupo seleccionado </a:t>
            </a:r>
            <a:endParaRPr lang="es-ES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272" t="29610" r="34041" b="29672"/>
          <a:stretch/>
        </p:blipFill>
        <p:spPr>
          <a:xfrm>
            <a:off x="3164618" y="2726292"/>
            <a:ext cx="4285753" cy="30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Toma de Asistencia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Para tomar asistencia lo único que debe hacer es marcar la casilla de fecha y presionar el botón “guardar cambios”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l="34256" t="28730" r="34137" b="29682"/>
          <a:stretch/>
        </p:blipFill>
        <p:spPr>
          <a:xfrm>
            <a:off x="2377440" y="2547165"/>
            <a:ext cx="4341412" cy="32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Generar reportes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936" t="27633" r="31038" b="27300"/>
          <a:stretch/>
        </p:blipFill>
        <p:spPr>
          <a:xfrm>
            <a:off x="3721209" y="4182387"/>
            <a:ext cx="4484537" cy="218926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97280" y="1737360"/>
            <a:ext cx="105354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la ventana de Reportes existen 3 opciones a elegir:</a:t>
            </a:r>
            <a:endParaRPr lang="es-ES" dirty="0"/>
          </a:p>
          <a:p>
            <a:pPr lvl="0"/>
            <a:r>
              <a:rPr lang="es-MX" dirty="0"/>
              <a:t>Licenciatura: Esta opción generará un reporte de las asistencias de todos los alumnos agrupados por licenciatura.</a:t>
            </a:r>
            <a:endParaRPr lang="es-ES" dirty="0"/>
          </a:p>
          <a:p>
            <a:pPr lvl="0"/>
            <a:r>
              <a:rPr lang="es-MX" dirty="0"/>
              <a:t>Grupo de gimnasio: Esta opción generará un reporte de las asistencias de todos los alumnos agrupados por el grupo de gimnasio.</a:t>
            </a:r>
            <a:endParaRPr lang="es-ES" dirty="0"/>
          </a:p>
          <a:p>
            <a:pPr lvl="0"/>
            <a:r>
              <a:rPr lang="es-MX" dirty="0"/>
              <a:t>Todos: Esta opción generará un reporte de las asistencias de todos los alumnos agrupados por la licenciatura y además también generará el reporte agrupado por el grupo de gimnasio.</a:t>
            </a:r>
            <a:endParaRPr lang="es-ES" dirty="0"/>
          </a:p>
          <a:p>
            <a:r>
              <a:rPr lang="es-MX" dirty="0"/>
              <a:t>Al presionar el botón “Generar reporte” se abrirá un archivo en Excel con el reporte que ha seleccionado.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2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299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Retrospección</vt:lpstr>
      <vt:lpstr>Sistema de control de asistencias del gimnasio</vt:lpstr>
      <vt:lpstr>Inicio de sesión</vt:lpstr>
      <vt:lpstr>Menú principal</vt:lpstr>
      <vt:lpstr>Toma de Asistencia</vt:lpstr>
      <vt:lpstr>Toma de Asistencia</vt:lpstr>
      <vt:lpstr>Generar reportes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 de asistencias del gimnasio</dc:title>
  <dc:creator>Hector Edgar Matias Rodriguez</dc:creator>
  <cp:lastModifiedBy>Hector Edgar Matias Rodriguez</cp:lastModifiedBy>
  <cp:revision>3</cp:revision>
  <dcterms:created xsi:type="dcterms:W3CDTF">2016-10-31T23:09:26Z</dcterms:created>
  <dcterms:modified xsi:type="dcterms:W3CDTF">2016-10-31T23:37:45Z</dcterms:modified>
</cp:coreProperties>
</file>