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1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56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6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6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38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7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1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95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6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3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3826-8A84-4F97-9751-306AA3FC18C9}" type="datetimeFigureOut">
              <a:rPr lang="pt-BR" smtClean="0"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9596-D2AA-4797-BA55-5F32F3548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9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odelo_TCC.docx" TargetMode="External"/><Relationship Id="rId2" Type="http://schemas.openxmlformats.org/officeDocument/2006/relationships/hyperlink" Target="NORMAS%20PARA%20DESENVOLVIMENTO%20DE%20TCC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TCC.do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BNT14724_2011.PDF" TargetMode="External"/><Relationship Id="rId2" Type="http://schemas.openxmlformats.org/officeDocument/2006/relationships/hyperlink" Target="ABNT6023_2002.pd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2547714"/>
          </a:xfrm>
        </p:spPr>
        <p:txBody>
          <a:bodyPr>
            <a:noAutofit/>
          </a:bodyPr>
          <a:lstStyle/>
          <a:p>
            <a:r>
              <a:rPr lang="pt-BR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Como formatar um trabalho científico de acordo com as Normas da ABNT</a:t>
            </a:r>
            <a:endParaRPr lang="pt-BR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733256"/>
            <a:ext cx="6400800" cy="1124744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Luciana </a:t>
            </a:r>
            <a:r>
              <a:rPr lang="pt-BR" dirty="0" err="1" smtClean="0">
                <a:solidFill>
                  <a:srgbClr val="00B0F0"/>
                </a:solidFill>
              </a:rPr>
              <a:t>Akemi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err="1" smtClean="0">
                <a:solidFill>
                  <a:srgbClr val="00B0F0"/>
                </a:solidFill>
              </a:rPr>
              <a:t>Oshiiwa</a:t>
            </a:r>
            <a:endParaRPr lang="pt-BR" dirty="0" smtClean="0">
              <a:solidFill>
                <a:srgbClr val="00B0F0"/>
              </a:solidFill>
            </a:endParaRPr>
          </a:p>
          <a:p>
            <a:r>
              <a:rPr lang="pt-BR" dirty="0" smtClean="0">
                <a:solidFill>
                  <a:srgbClr val="00B0F0"/>
                </a:solidFill>
              </a:rPr>
              <a:t>luciana.oshiiwa@etec.sp.gov.br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3" y="175326"/>
            <a:ext cx="8229600" cy="850106"/>
          </a:xfrm>
        </p:spPr>
        <p:txBody>
          <a:bodyPr>
            <a:noAutofit/>
          </a:bodyPr>
          <a:lstStyle/>
          <a:p>
            <a:r>
              <a:rPr lang="pt-BR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Sumário</a:t>
            </a:r>
            <a:endParaRPr lang="pt-BR" sz="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1268760"/>
            <a:ext cx="4464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Depois que o trabalho estiver todo formatado, a numeração de páginas correta, agora é a hora de montar o Sumário.</a:t>
            </a:r>
          </a:p>
          <a:p>
            <a:pPr algn="ctr"/>
            <a:r>
              <a:rPr lang="pt-BR" sz="2800" dirty="0" smtClean="0"/>
              <a:t>Para isso, vá na aba Referências, clique em Sumário, e depois em Inserir Sumário, como mostra a figura ao lado.</a:t>
            </a:r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01" y="908720"/>
            <a:ext cx="391477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3450315" y="5949280"/>
            <a:ext cx="1800200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62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055"/>
            <a:ext cx="5562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73" y="3573016"/>
            <a:ext cx="36766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em curva para a direita 1"/>
          <p:cNvSpPr/>
          <p:nvPr/>
        </p:nvSpPr>
        <p:spPr>
          <a:xfrm rot="19893996">
            <a:off x="3432008" y="4014207"/>
            <a:ext cx="852183" cy="180476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7504" y="591300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/>
              <a:t>Em Opções de Sumário, deve-se numerar quais Estilos deverão aparecer no Sumário.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05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Lista de Figuras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6" y="1563126"/>
            <a:ext cx="55816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012160" y="1184329"/>
            <a:ext cx="29523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Usando o Estilo Figura ou outra criada pelo autor, pode-se criar a Lista de Figuras automaticamente.</a:t>
            </a:r>
          </a:p>
          <a:p>
            <a:pPr algn="ctr"/>
            <a:r>
              <a:rPr lang="pt-BR" sz="2400" dirty="0" smtClean="0"/>
              <a:t>Para isso, clique na aba Referências, e Inserir Índice de Ilustrações. Aparecerá a janela ao lado, onde escolhe-se o Nome da Legenda e clicar em OK.</a:t>
            </a:r>
            <a:endParaRPr lang="pt-BR" sz="2400" dirty="0"/>
          </a:p>
        </p:txBody>
      </p:sp>
      <p:sp>
        <p:nvSpPr>
          <p:cNvPr id="4" name="Seta para a esquerda 3"/>
          <p:cNvSpPr/>
          <p:nvPr/>
        </p:nvSpPr>
        <p:spPr>
          <a:xfrm>
            <a:off x="2775070" y="4671893"/>
            <a:ext cx="1017571" cy="64807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9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rId2" action="ppaction://hlinkfile"/>
          </p:cNvPr>
          <p:cNvSpPr/>
          <p:nvPr/>
        </p:nvSpPr>
        <p:spPr>
          <a:xfrm>
            <a:off x="911862" y="836712"/>
            <a:ext cx="2440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Normas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tângulo 2">
            <a:hlinkClick r:id="rId3" action="ppaction://hlinkfile"/>
          </p:cNvPr>
          <p:cNvSpPr/>
          <p:nvPr/>
        </p:nvSpPr>
        <p:spPr>
          <a:xfrm>
            <a:off x="2339752" y="2852936"/>
            <a:ext cx="4603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Modelo de TCC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>
            <a:hlinkClick r:id="rId4" action="ppaction://hlinkfile"/>
          </p:cNvPr>
          <p:cNvSpPr/>
          <p:nvPr/>
        </p:nvSpPr>
        <p:spPr>
          <a:xfrm>
            <a:off x="6444208" y="5157192"/>
            <a:ext cx="124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TCC</a:t>
            </a:r>
            <a:endParaRPr lang="pt-BR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3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48478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ABNT </a:t>
            </a:r>
            <a:r>
              <a:rPr lang="pt-BR" dirty="0" smtClean="0">
                <a:hlinkClick r:id="rId2" action="ppaction://hlinkfile"/>
              </a:rPr>
              <a:t>6023</a:t>
            </a:r>
            <a:r>
              <a:rPr lang="pt-BR" dirty="0" smtClean="0"/>
              <a:t> (2002) - Referências.</a:t>
            </a:r>
          </a:p>
          <a:p>
            <a:endParaRPr lang="pt-BR" dirty="0" smtClean="0"/>
          </a:p>
          <a:p>
            <a:r>
              <a:rPr lang="pt-BR" dirty="0" smtClean="0"/>
              <a:t>ABNT </a:t>
            </a:r>
            <a:r>
              <a:rPr lang="pt-BR" dirty="0" smtClean="0">
                <a:hlinkClick r:id="rId3" action="ppaction://hlinkfile"/>
              </a:rPr>
              <a:t>14724</a:t>
            </a:r>
            <a:r>
              <a:rPr lang="pt-BR" dirty="0" smtClean="0"/>
              <a:t> (2011) – Informação e documentação.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068960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Leia mais: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http://www.tecmundo.com.br/word/1295-dicas-para-usar-melhor-o-word-2007.htm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http://www.tecmundo.com.br/word/1652-word-aprenda-a-criar-estilos.htm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https://support.office.com/pt-br/article/No%C3%A7%C3%B5es-b%C3%A1sicas-de-estilo-no-Word-d38d6e47-f6fc-48eb-a607-1eb120dec563?ui=pt-BR&amp;rs=pt-BR&amp;ad=BR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http://www.infowester.com/numeracao_word_2013.php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6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54" y="260648"/>
            <a:ext cx="6219825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28800"/>
            <a:ext cx="6203032" cy="482453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sz="2800" dirty="0" smtClean="0"/>
              <a:t>Para os títulos principais, usa-se o Título 1 </a:t>
            </a:r>
            <a:r>
              <a:rPr lang="pt-BR" sz="2000" dirty="0" smtClean="0"/>
              <a:t>(Arial ou Times New Roman, tamanho 14, Negrito, Alinhado a Esquerda)</a:t>
            </a:r>
            <a:r>
              <a:rPr lang="pt-BR" sz="2800" dirty="0" smtClean="0"/>
              <a:t>;</a:t>
            </a:r>
          </a:p>
          <a:p>
            <a:r>
              <a:rPr lang="pt-BR" sz="2800" dirty="0" smtClean="0"/>
              <a:t>Para os subtítulos, usa-se o Título 2 </a:t>
            </a:r>
            <a:r>
              <a:rPr lang="pt-BR" sz="2000" dirty="0" smtClean="0"/>
              <a:t>(Arial ou Times New Roman, tamanho 12, Negrito, Alinhado a Esquerda)</a:t>
            </a:r>
            <a:r>
              <a:rPr lang="pt-BR" sz="2800" dirty="0" smtClean="0"/>
              <a:t>;</a:t>
            </a:r>
          </a:p>
          <a:p>
            <a:r>
              <a:rPr lang="pt-BR" sz="2800" dirty="0" smtClean="0"/>
              <a:t>Para o Texto (</a:t>
            </a:r>
            <a:r>
              <a:rPr lang="pt-BR" sz="2000" dirty="0" smtClean="0"/>
              <a:t>Arial ou Times New Roman, tamanho 12, Justificado</a:t>
            </a:r>
            <a:r>
              <a:rPr lang="pt-BR" sz="2800" dirty="0" smtClean="0"/>
              <a:t>), pode-se inserir um novo estilo:</a:t>
            </a:r>
          </a:p>
          <a:p>
            <a:pPr lvl="1"/>
            <a:r>
              <a:rPr lang="pt-BR" sz="2400" dirty="0" smtClean="0"/>
              <a:t>Clique em Novo Estilo, formate, mude o nome para Texto, e clique em OK.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Depois do trabalho TODO digitado, use os Estilos para formatar: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 rot="848996">
            <a:off x="6081480" y="2226518"/>
            <a:ext cx="1185274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20415946">
            <a:off x="6247109" y="2959251"/>
            <a:ext cx="1036849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2493541">
            <a:off x="5817998" y="5508998"/>
            <a:ext cx="1658751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21"/>
            <a:ext cx="8229600" cy="1143000"/>
          </a:xfrm>
        </p:spPr>
        <p:txBody>
          <a:bodyPr>
            <a:noAutofit/>
          </a:bodyPr>
          <a:lstStyle/>
          <a:p>
            <a:r>
              <a:rPr lang="pt-BR" sz="3200" b="1" dirty="0" smtClean="0"/>
              <a:t>Caso o Estilo não esteja no formato desejado:</a:t>
            </a:r>
            <a:endParaRPr lang="pt-BR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056853"/>
            <a:ext cx="3528392" cy="17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95935" y="1052736"/>
            <a:ext cx="4869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1. Clique </a:t>
            </a:r>
            <a:r>
              <a:rPr lang="pt-BR" b="1" dirty="0"/>
              <a:t>com o botão direito do mouse em cima do </a:t>
            </a:r>
            <a:r>
              <a:rPr lang="pt-BR" b="1" dirty="0" smtClean="0"/>
              <a:t>Estilo;</a:t>
            </a:r>
          </a:p>
          <a:p>
            <a:r>
              <a:rPr lang="pt-BR" b="1" dirty="0" smtClean="0"/>
              <a:t>2. Clique em Modificar;</a:t>
            </a:r>
          </a:p>
          <a:p>
            <a:r>
              <a:rPr lang="pt-BR" b="1" dirty="0" smtClean="0"/>
              <a:t>3. Abrirá a janela, onde deverá escolher o que será modificado.</a:t>
            </a:r>
            <a:endParaRPr lang="pt-BR" b="1" dirty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64904"/>
            <a:ext cx="5085191" cy="4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listrada 5"/>
          <p:cNvSpPr/>
          <p:nvPr/>
        </p:nvSpPr>
        <p:spPr>
          <a:xfrm>
            <a:off x="2843808" y="6350318"/>
            <a:ext cx="1080120" cy="436836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9512" y="3645024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Você tem algumas opções para mudar Fonte, Tamanho, Cor, Alinhamento, Espaçamento entre linhas. </a:t>
            </a:r>
          </a:p>
          <a:p>
            <a:r>
              <a:rPr lang="pt-BR" b="1" dirty="0" smtClean="0"/>
              <a:t>Mas se você precisa modificar algum formatação específica, deverá ser feito através do botão Formatar, e escolher a opção desejada.</a:t>
            </a:r>
            <a:endParaRPr lang="pt-BR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99" y="4558961"/>
            <a:ext cx="15525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21736" cy="438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4283968" y="1772816"/>
            <a:ext cx="1152128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de modificar os Estilos, agora é só aplicá-los.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48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36712"/>
            <a:ext cx="87344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6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pt-BR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Numeração de páginas</a:t>
            </a:r>
            <a:endParaRPr lang="pt-BR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2204864"/>
            <a:ext cx="8349183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Depois de aplicar os Estilos, insere a numeração de páginas e depois, por último, monta-se o Sumário.</a:t>
            </a:r>
            <a:endParaRPr lang="pt-BR" sz="4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6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0375"/>
            <a:ext cx="8229600" cy="178621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Para que os números da página só apareçam a partir da Introdução é preciso fazer uma quebra de seção.</a:t>
            </a:r>
            <a:endParaRPr lang="pt-B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2060848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Na página anterior a Introdução,  vá na aba Layout de Página, clique em Quebras;</a:t>
            </a:r>
          </a:p>
          <a:p>
            <a:pPr marL="342900" indent="-342900">
              <a:buAutoNum type="arabicPeriod"/>
            </a:pPr>
            <a:r>
              <a:rPr lang="pt-BR" dirty="0" smtClean="0"/>
              <a:t>Clique em Quebras de Seção, e Próxima Página.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842420"/>
            <a:ext cx="49339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4788024" y="4539563"/>
            <a:ext cx="720080" cy="4320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65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67341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932040" y="4653136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000" b="1" dirty="0" smtClean="0">
                <a:solidFill>
                  <a:srgbClr val="FF0000"/>
                </a:solidFill>
              </a:rPr>
              <a:t>Clique na Aba Inserir;</a:t>
            </a:r>
          </a:p>
          <a:p>
            <a:pPr marL="342900" indent="-342900">
              <a:buAutoNum type="arabicPeriod"/>
            </a:pPr>
            <a:r>
              <a:rPr lang="pt-BR" sz="2000" b="1" dirty="0" smtClean="0">
                <a:solidFill>
                  <a:srgbClr val="FF0000"/>
                </a:solidFill>
              </a:rPr>
              <a:t>Número de Página;</a:t>
            </a:r>
          </a:p>
          <a:p>
            <a:pPr marL="342900" indent="-342900">
              <a:buAutoNum type="arabicPeriod"/>
            </a:pPr>
            <a:r>
              <a:rPr lang="pt-BR" sz="2000" b="1" dirty="0" smtClean="0">
                <a:solidFill>
                  <a:srgbClr val="FF0000"/>
                </a:solidFill>
              </a:rPr>
              <a:t>Início da Página;</a:t>
            </a:r>
          </a:p>
          <a:p>
            <a:pPr marL="342900" indent="-342900">
              <a:buAutoNum type="arabicPeriod"/>
            </a:pPr>
            <a:r>
              <a:rPr lang="pt-BR" sz="2000" b="1" dirty="0" smtClean="0">
                <a:solidFill>
                  <a:srgbClr val="FF0000"/>
                </a:solidFill>
              </a:rPr>
              <a:t>Número sem formatação 3.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08" y="1460977"/>
            <a:ext cx="6056015" cy="42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26064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Para que os números de página sejam mostradas somente a partir da Introdução, é necessário desmarcar a opção “Vincular ao Anterior”.</a:t>
            </a:r>
            <a:endParaRPr lang="pt-BR" sz="2400" b="1" dirty="0"/>
          </a:p>
        </p:txBody>
      </p:sp>
      <p:sp>
        <p:nvSpPr>
          <p:cNvPr id="3" name="Elipse 2"/>
          <p:cNvSpPr/>
          <p:nvPr/>
        </p:nvSpPr>
        <p:spPr>
          <a:xfrm>
            <a:off x="1884440" y="2064751"/>
            <a:ext cx="1296144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5877272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Depois de desvincular, é só apagar os números das páginas anteriores a Introdução.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4310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493</Words>
  <Application>Microsoft Office PowerPoint</Application>
  <PresentationFormat>Apresentação na tela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Como formatar um trabalho científico de acordo com as Normas da ABNT</vt:lpstr>
      <vt:lpstr>Depois do trabalho TODO digitado, use os Estilos para formatar:</vt:lpstr>
      <vt:lpstr>Caso o Estilo não esteja no formato desejado:</vt:lpstr>
      <vt:lpstr>Depois de modificar os Estilos, agora é só aplicá-los.</vt:lpstr>
      <vt:lpstr>Apresentação do PowerPoint</vt:lpstr>
      <vt:lpstr>Numeração de páginas</vt:lpstr>
      <vt:lpstr>Para que os números da página só apareçam a partir da Introdução é preciso fazer uma quebra de seção.</vt:lpstr>
      <vt:lpstr>Apresentação do PowerPoint</vt:lpstr>
      <vt:lpstr>Apresentação do PowerPoint</vt:lpstr>
      <vt:lpstr>Sumário</vt:lpstr>
      <vt:lpstr>Apresentação do PowerPoint</vt:lpstr>
      <vt:lpstr>Lista de Figuras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formatar um trabalho científico de acordo com as Normas da ABNT</dc:title>
  <dc:creator>Luciana Akemi</dc:creator>
  <cp:lastModifiedBy>luciana</cp:lastModifiedBy>
  <cp:revision>15</cp:revision>
  <dcterms:created xsi:type="dcterms:W3CDTF">2014-08-27T01:00:07Z</dcterms:created>
  <dcterms:modified xsi:type="dcterms:W3CDTF">2015-03-17T04:22:09Z</dcterms:modified>
</cp:coreProperties>
</file>