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ALGORITMO</a:t>
            </a:r>
            <a:br>
              <a:rPr lang="es-419" dirty="0" smtClean="0"/>
            </a:br>
            <a:r>
              <a:rPr lang="es-419" dirty="0" smtClean="0"/>
              <a:t>KRUSKAL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-Héctor Funes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670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ES?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128452"/>
            <a:ext cx="10178322" cy="746066"/>
          </a:xfrm>
        </p:spPr>
        <p:txBody>
          <a:bodyPr>
            <a:noAutofit/>
          </a:bodyPr>
          <a:lstStyle/>
          <a:p>
            <a:r>
              <a:rPr lang="es-419" sz="2800" dirty="0" smtClean="0">
                <a:solidFill>
                  <a:schemeClr val="tx1"/>
                </a:solidFill>
              </a:rPr>
              <a:t>El algoritmo de </a:t>
            </a:r>
            <a:r>
              <a:rPr lang="es-419" sz="2800" dirty="0" err="1" smtClean="0">
                <a:solidFill>
                  <a:schemeClr val="tx1"/>
                </a:solidFill>
              </a:rPr>
              <a:t>Kruskal</a:t>
            </a:r>
            <a:r>
              <a:rPr lang="es-419" sz="2800" dirty="0" smtClean="0">
                <a:solidFill>
                  <a:schemeClr val="tx1"/>
                </a:solidFill>
              </a:rPr>
              <a:t> es un algoritmo de la teoría de grafos para encontrar un </a:t>
            </a:r>
            <a:r>
              <a:rPr lang="es-419" sz="2800" b="1" dirty="0" smtClean="0">
                <a:solidFill>
                  <a:schemeClr val="tx1"/>
                </a:solidFill>
              </a:rPr>
              <a:t>árbol </a:t>
            </a:r>
            <a:r>
              <a:rPr lang="es-419" sz="2800" b="1" dirty="0" err="1" smtClean="0">
                <a:solidFill>
                  <a:schemeClr val="tx1"/>
                </a:solidFill>
              </a:rPr>
              <a:t>recubridor</a:t>
            </a:r>
            <a:r>
              <a:rPr lang="es-419" sz="2800" b="1" dirty="0" smtClean="0">
                <a:solidFill>
                  <a:schemeClr val="tx1"/>
                </a:solidFill>
              </a:rPr>
              <a:t> mínimo</a:t>
            </a:r>
            <a:r>
              <a:rPr lang="es-419" sz="2800" dirty="0">
                <a:solidFill>
                  <a:schemeClr val="tx1"/>
                </a:solidFill>
              </a:rPr>
              <a:t> </a:t>
            </a:r>
            <a:r>
              <a:rPr lang="es-419" sz="2800" dirty="0" smtClean="0">
                <a:solidFill>
                  <a:schemeClr val="tx1"/>
                </a:solidFill>
              </a:rPr>
              <a:t>de un grafo. </a:t>
            </a:r>
            <a:endParaRPr lang="es-419" sz="2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upload.wikimedia.org/wikipedia/commons/thumb/d/d2/Minimum_spanning_tree.svg/8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8" y="1875446"/>
            <a:ext cx="6179911" cy="49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Detección de ciclos y CONJUNTOS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128452"/>
            <a:ext cx="10178322" cy="2267892"/>
          </a:xfrm>
        </p:spPr>
        <p:txBody>
          <a:bodyPr>
            <a:noAutofit/>
          </a:bodyPr>
          <a:lstStyle/>
          <a:p>
            <a:r>
              <a:rPr lang="es-419" dirty="0" smtClean="0"/>
              <a:t>El algoritmo de </a:t>
            </a:r>
            <a:r>
              <a:rPr lang="es-419" dirty="0" err="1"/>
              <a:t>K</a:t>
            </a:r>
            <a:r>
              <a:rPr lang="es-419" dirty="0" err="1" smtClean="0"/>
              <a:t>ruskal</a:t>
            </a:r>
            <a:r>
              <a:rPr lang="es-419" dirty="0" smtClean="0"/>
              <a:t> usa la detección de ciclos y conjuntos. Los conjuntos son dominios que almacenan vértices, con el objetivo de que en un solo arreglo de datos hayan conjuntos</a:t>
            </a:r>
            <a:r>
              <a:rPr lang="es-419" i="1" dirty="0" smtClean="0"/>
              <a:t> </a:t>
            </a:r>
            <a:r>
              <a:rPr lang="es-419" dirty="0" smtClean="0"/>
              <a:t>diferenciados por su </a:t>
            </a:r>
            <a:r>
              <a:rPr lang="es-419" b="1" dirty="0" smtClean="0"/>
              <a:t>padre</a:t>
            </a:r>
            <a:r>
              <a:rPr lang="es-419" dirty="0" smtClean="0"/>
              <a:t>, el cual actúa como una raíz de donde salen el resto de vértices enlazados con el conjunto.</a:t>
            </a:r>
          </a:p>
          <a:p>
            <a:r>
              <a:rPr lang="es-419" dirty="0" smtClean="0"/>
              <a:t>La detección de ciclos diferencia a qué conjuntos</a:t>
            </a:r>
            <a:r>
              <a:rPr lang="es-419" i="1" dirty="0" smtClean="0"/>
              <a:t> </a:t>
            </a:r>
            <a:r>
              <a:rPr lang="es-419" dirty="0" smtClean="0"/>
              <a:t>pertenece un vértice con su padre, si dos vértices comparten el mismo padre, permanecen al mismo conjunto.</a:t>
            </a:r>
            <a:endParaRPr lang="es-419" sz="2400" dirty="0"/>
          </a:p>
        </p:txBody>
      </p:sp>
      <p:pic>
        <p:nvPicPr>
          <p:cNvPr id="2052" name="Picture 4" descr="Conoce3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23" y="3294529"/>
            <a:ext cx="5437272" cy="346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68938"/>
            <a:ext cx="10178322" cy="1492132"/>
          </a:xfrm>
        </p:spPr>
        <p:txBody>
          <a:bodyPr/>
          <a:lstStyle/>
          <a:p>
            <a:r>
              <a:rPr lang="es-419" dirty="0" err="1" smtClean="0"/>
              <a:t>FUNCIONes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128451"/>
            <a:ext cx="6238334" cy="5554737"/>
          </a:xfrm>
        </p:spPr>
        <p:txBody>
          <a:bodyPr>
            <a:normAutofit/>
          </a:bodyPr>
          <a:lstStyle/>
          <a:p>
            <a:r>
              <a:rPr lang="es-419" b="1" dirty="0" err="1" smtClean="0"/>
              <a:t>Int</a:t>
            </a:r>
            <a:r>
              <a:rPr lang="es-419" b="1" dirty="0" smtClean="0"/>
              <a:t> </a:t>
            </a:r>
            <a:r>
              <a:rPr lang="es-419" b="1" dirty="0" err="1" smtClean="0"/>
              <a:t>Find</a:t>
            </a:r>
            <a:r>
              <a:rPr lang="es-419" b="1" dirty="0" smtClean="0"/>
              <a:t>(</a:t>
            </a:r>
            <a:r>
              <a:rPr lang="es-419" b="1" dirty="0" err="1" smtClean="0"/>
              <a:t>subsets</a:t>
            </a:r>
            <a:r>
              <a:rPr lang="es-419" b="1" dirty="0" smtClean="0"/>
              <a:t>[], </a:t>
            </a:r>
            <a:r>
              <a:rPr lang="es-419" b="1" dirty="0" err="1" smtClean="0"/>
              <a:t>int</a:t>
            </a:r>
            <a:r>
              <a:rPr lang="es-419" b="1" dirty="0" smtClean="0"/>
              <a:t> </a:t>
            </a:r>
            <a:r>
              <a:rPr lang="es-419" b="1" dirty="0" err="1" smtClean="0"/>
              <a:t>verticePos</a:t>
            </a:r>
            <a:r>
              <a:rPr lang="es-419" b="1" dirty="0" smtClean="0"/>
              <a:t>): Encuentra el padre del vértice y lo devuelve ,</a:t>
            </a:r>
            <a:r>
              <a:rPr lang="es-419" b="1" dirty="0" err="1" smtClean="0"/>
              <a:t>dandonos</a:t>
            </a:r>
            <a:r>
              <a:rPr lang="es-419" b="1" dirty="0" smtClean="0"/>
              <a:t> a saber a que conjunto pertenece.</a:t>
            </a:r>
          </a:p>
          <a:p>
            <a:endParaRPr lang="es-419" b="1" dirty="0" smtClean="0"/>
          </a:p>
          <a:p>
            <a:endParaRPr lang="es-419" b="1" dirty="0"/>
          </a:p>
          <a:p>
            <a:endParaRPr lang="es-419" b="1" dirty="0" smtClean="0"/>
          </a:p>
          <a:p>
            <a:r>
              <a:rPr lang="es-419" b="1" dirty="0" err="1" smtClean="0"/>
              <a:t>Void</a:t>
            </a:r>
            <a:r>
              <a:rPr lang="es-419" b="1" dirty="0" smtClean="0"/>
              <a:t> </a:t>
            </a:r>
            <a:r>
              <a:rPr lang="es-419" b="1" dirty="0" err="1" smtClean="0"/>
              <a:t>Union</a:t>
            </a:r>
            <a:r>
              <a:rPr lang="es-419" b="1" dirty="0" smtClean="0"/>
              <a:t>(</a:t>
            </a:r>
            <a:r>
              <a:rPr lang="es-419" b="1" dirty="0" err="1" smtClean="0"/>
              <a:t>subsets</a:t>
            </a:r>
            <a:r>
              <a:rPr lang="es-419" b="1" dirty="0" smtClean="0"/>
              <a:t>[], </a:t>
            </a:r>
            <a:r>
              <a:rPr lang="es-419" b="1" dirty="0" err="1" smtClean="0"/>
              <a:t>int</a:t>
            </a:r>
            <a:r>
              <a:rPr lang="es-419" b="1" dirty="0" smtClean="0"/>
              <a:t> </a:t>
            </a:r>
            <a:r>
              <a:rPr lang="es-419" b="1" dirty="0" err="1" smtClean="0"/>
              <a:t>verticeUno,int</a:t>
            </a:r>
            <a:r>
              <a:rPr lang="es-419" b="1" dirty="0" smtClean="0"/>
              <a:t> </a:t>
            </a:r>
            <a:r>
              <a:rPr lang="es-419" b="1" dirty="0" err="1" smtClean="0"/>
              <a:t>verticeDos</a:t>
            </a:r>
            <a:r>
              <a:rPr lang="es-419" b="1" dirty="0" smtClean="0"/>
              <a:t>): Agrega uno de los conjuntos en su totalidad al otro almacenando el padre.</a:t>
            </a:r>
            <a:endParaRPr lang="es-419" b="1" dirty="0"/>
          </a:p>
        </p:txBody>
      </p:sp>
      <p:pic>
        <p:nvPicPr>
          <p:cNvPr id="3074" name="Picture 2" descr="Conjunto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27" y="3999518"/>
            <a:ext cx="3811308" cy="28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7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¿Como funciona el </a:t>
            </a:r>
            <a:r>
              <a:rPr lang="es-419" dirty="0" err="1" smtClean="0"/>
              <a:t>algoritma</a:t>
            </a:r>
            <a:r>
              <a:rPr lang="es-419" dirty="0" smtClean="0"/>
              <a:t> de </a:t>
            </a:r>
            <a:r>
              <a:rPr lang="es-419" dirty="0" err="1" smtClean="0"/>
              <a:t>Kruskal</a:t>
            </a:r>
            <a:r>
              <a:rPr lang="es-419" dirty="0" smtClean="0"/>
              <a:t>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</a:t>
            </a:r>
            <a:r>
              <a:rPr lang="es-419" dirty="0" smtClean="0">
                <a:latin typeface="Arial Black" panose="020B0A04020102020204" pitchFamily="34" charset="0"/>
              </a:rPr>
              <a:t>1) Ordena las aristas basándose en su peso.</a:t>
            </a:r>
          </a:p>
          <a:p>
            <a:r>
              <a:rPr lang="es-419" dirty="0" smtClean="0">
                <a:latin typeface="Arial Black" panose="020B0A04020102020204" pitchFamily="34" charset="0"/>
              </a:rPr>
              <a:t> 2) </a:t>
            </a:r>
            <a:r>
              <a:rPr lang="es-419" dirty="0">
                <a:latin typeface="Arial Black" panose="020B0A04020102020204" pitchFamily="34" charset="0"/>
              </a:rPr>
              <a:t>D</a:t>
            </a:r>
            <a:r>
              <a:rPr lang="es-419" dirty="0" smtClean="0">
                <a:latin typeface="Arial Black" panose="020B0A04020102020204" pitchFamily="34" charset="0"/>
              </a:rPr>
              <a:t>ivide </a:t>
            </a:r>
            <a:r>
              <a:rPr lang="es-419" dirty="0" smtClean="0">
                <a:latin typeface="Arial Black" panose="020B0A04020102020204" pitchFamily="34" charset="0"/>
              </a:rPr>
              <a:t>a cada </a:t>
            </a:r>
            <a:r>
              <a:rPr lang="es-419" dirty="0" smtClean="0">
                <a:latin typeface="Arial Black" panose="020B0A04020102020204" pitchFamily="34" charset="0"/>
              </a:rPr>
              <a:t>vértice en </a:t>
            </a:r>
            <a:r>
              <a:rPr lang="es-419" dirty="0" smtClean="0">
                <a:latin typeface="Arial Black" panose="020B0A04020102020204" pitchFamily="34" charset="0"/>
              </a:rPr>
              <a:t>un </a:t>
            </a:r>
            <a:r>
              <a:rPr lang="es-419" dirty="0" smtClean="0">
                <a:latin typeface="Arial Black" panose="020B0A04020102020204" pitchFamily="34" charset="0"/>
              </a:rPr>
              <a:t>conjunto del cual ellos mismos son el padre de ese conjunto.</a:t>
            </a:r>
            <a:endParaRPr lang="es-419" dirty="0" smtClean="0">
              <a:latin typeface="Arial Black" panose="020B0A04020102020204" pitchFamily="34" charset="0"/>
            </a:endParaRPr>
          </a:p>
          <a:p>
            <a:r>
              <a:rPr lang="es-419" dirty="0" smtClean="0">
                <a:latin typeface="Arial Black" panose="020B0A04020102020204" pitchFamily="34" charset="0"/>
              </a:rPr>
              <a:t> 3) Evalúa si </a:t>
            </a:r>
            <a:r>
              <a:rPr lang="es-419" dirty="0" smtClean="0">
                <a:latin typeface="Arial Black" panose="020B0A04020102020204" pitchFamily="34" charset="0"/>
              </a:rPr>
              <a:t>los vértices ciclan</a:t>
            </a:r>
            <a:r>
              <a:rPr lang="es-419" dirty="0" smtClean="0">
                <a:latin typeface="Arial Black" panose="020B0A04020102020204" pitchFamily="34" charset="0"/>
              </a:rPr>
              <a:t>, de no ser así, ambos pasan a formar el mismo conjunto.</a:t>
            </a:r>
          </a:p>
          <a:p>
            <a:r>
              <a:rPr lang="es-419" dirty="0">
                <a:latin typeface="Arial Black" panose="020B0A04020102020204" pitchFamily="34" charset="0"/>
              </a:rPr>
              <a:t> </a:t>
            </a:r>
            <a:r>
              <a:rPr lang="es-419" dirty="0" smtClean="0">
                <a:latin typeface="Arial Black" panose="020B0A04020102020204" pitchFamily="34" charset="0"/>
              </a:rPr>
              <a:t>4) Una vez ya hayan sido evaluadas todas las aristas, se da fin.</a:t>
            </a:r>
          </a:p>
        </p:txBody>
      </p:sp>
    </p:spTree>
    <p:extLst>
      <p:ext uri="{BB962C8B-B14F-4D97-AF65-F5344CB8AC3E}">
        <p14:creationId xmlns:p14="http://schemas.microsoft.com/office/powerpoint/2010/main" val="311558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52005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159</TotalTime>
  <Words>245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Gill Sans MT</vt:lpstr>
      <vt:lpstr>Impact</vt:lpstr>
      <vt:lpstr>Badge</vt:lpstr>
      <vt:lpstr>ALGORITMO KRUSKAL</vt:lpstr>
      <vt:lpstr>¿Qué ES?</vt:lpstr>
      <vt:lpstr>Detección de ciclos y CONJUNTOS</vt:lpstr>
      <vt:lpstr>FUNCIONes</vt:lpstr>
      <vt:lpstr>¿Como funciona el algoritma de Kruskal?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KRUSKAL</dc:title>
  <dc:creator>hecto</dc:creator>
  <cp:lastModifiedBy>hecto</cp:lastModifiedBy>
  <cp:revision>9</cp:revision>
  <dcterms:created xsi:type="dcterms:W3CDTF">2021-03-11T17:22:57Z</dcterms:created>
  <dcterms:modified xsi:type="dcterms:W3CDTF">2021-03-17T20:38:46Z</dcterms:modified>
</cp:coreProperties>
</file>