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ru-RU" sz="66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BFE9053-DDF6-4514-9B07-055DBB2221D4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23.7.20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8681B3-CBC2-47EA-8E3E-48ECD9DDF57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48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D22C349-7453-4FB7-A7C8-B7A522DE4B77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23.7.20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B0CB440-1A89-4F8F-8CB4-66E7B49D70D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600" spc="-1" strike="noStrike">
                <a:solidFill>
                  <a:srgbClr val="000000"/>
                </a:solidFill>
                <a:latin typeface="Calibri Light"/>
              </a:rPr>
              <a:t>Создание интерпретатора</a:t>
            </a:r>
            <a:endParaRPr b="0" lang="ru-RU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Редькин Владимир Сергеевич, 09-931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800" spc="-1" strike="noStrike">
                <a:solidFill>
                  <a:srgbClr val="000000"/>
                </a:solidFill>
                <a:latin typeface="Calibri Light"/>
              </a:rPr>
              <a:t>Цель и задачи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Цель проекта – создать интерпретатор, способный исполнять код, записанный на языке программирования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Задачи проекта: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Изучить основы теории языков программирования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написать интерпретатор, способный исполнять язык программирования с заданным синтаксисом.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протестировать разработанную программу, реализовав на ЯП интерпретатора несколько алгоритмов.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800" spc="-1" strike="noStrike">
                <a:solidFill>
                  <a:srgbClr val="000000"/>
                </a:solidFill>
                <a:latin typeface="Calibri Light"/>
              </a:rPr>
              <a:t>Технологии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Список используемых технологий: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GIT в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качестве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системы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контроля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версий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(код проекта доступен по адресу github.com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/HectorHW/craftinginterpreters-jlox)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Язык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Java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как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язык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реализации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интерпретатора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800" spc="-1" strike="noStrike">
                <a:solidFill>
                  <a:srgbClr val="000000"/>
                </a:solidFill>
                <a:latin typeface="Calibri Light"/>
              </a:rPr>
              <a:t>Требования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6459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Поддержка в языке основных конструкций, необходимых для структорного программирования (циклы, ветвления); возможность объявления функций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Поддержка стиля объектно-ориентированного программирования с реализацией наследования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Возможность расширения синтаксиса языка, исполняемого интерпретатором, без необходимости крупной переработки кодовой базы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Динамическая типизация ввиду вытекающей из неё простоты синтаксиса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512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4800" spc="-1" strike="noStrike">
                <a:solidFill>
                  <a:srgbClr val="000000"/>
                </a:solidFill>
                <a:latin typeface="Calibri Light"/>
              </a:rPr>
              <a:t>Введение в предметную область 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737360"/>
            <a:ext cx="10515240" cy="484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Интерпретатор — программа, осуществляющая обработку и исполнение исходного текста программы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Перед исполнением код подлежит многоступенчатой обработке: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Разбивка на слова (сканирование и токенизация)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Парсинг и построение АСД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Разрешение имён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(опционально) дополнительные проверки, которые могут происходить между другими этапами обработки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Исполнение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АСД (Абстрактное синтаксическое дерево) — дерево, в котором вершины являются операторами, а листья - операндами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31880" y="2011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Описание алгоритмов и демонстрация работы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800" spc="-1" strike="noStrike">
                <a:solidFill>
                  <a:srgbClr val="000000"/>
                </a:solidFill>
                <a:latin typeface="Calibri Light"/>
              </a:rPr>
              <a:t>Заключение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 ходе работы над практическим заданием: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Были изучены основы разработки программ-интерпретаторов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Был разработан интерпретатор, способный обрабатывать и исполнять инструкции языка программирования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 качестве демострации работоспособности на языке программирования были реализованы несколько простых алгоритмов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Application>LibreOffice/6.4.4.2$Linux_X86_64 LibreOffice_project/40$Build-2</Application>
  <Words>123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2020-07-22T21:06:15Z</dcterms:created>
  <dc:creator>Еникеев Разиль Радикович</dc:creator>
  <dc:description/>
  <dc:language>en-US</dc:language>
  <cp:lastModifiedBy/>
  <dcterms:modified xsi:type="dcterms:W3CDTF">2020-07-23T17:25:12Z</dcterms:modified>
  <cp:revision>15</cp:revision>
  <dc:subject/>
  <dc:title>Тема проекта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