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svg" ContentType="image/svg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y="8229600" cx="14630400"/>
  <p:notesSz cx="8229600" cy="14630400"/>
  <p:embeddedFontLst>
    <p:embeddedFont>
      <p:font typeface="Aptos Black" panose="020B0004020202020204" pitchFamily="34" charset="0"/>
      <p:bold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11283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59" y="5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customXml" Target="../customXml/item1.xml"/><Relationship Id="rId19" Type="http://schemas.openxmlformats.org/officeDocument/2006/relationships/customXmlProps" Target="../customXml/itemProps1.xml"/><Relationship Id="rId20" Type="http://schemas.openxmlformats.org/officeDocument/2006/relationships/theme" Target="theme/theme1.xml"/></Relationships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Relationship Id="rId6" Type="http://schemas.openxmlformats.org/officeDocument/2006/relationships/image" Target="../media/image10.svg"/><Relationship Id="rId7" Type="http://schemas.openxmlformats.org/officeDocument/2006/relationships/image" Target="../media/image11.png"/><Relationship Id="rId8" Type="http://schemas.openxmlformats.org/officeDocument/2006/relationships/image" Target="../media/image12.sv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Relationship Id="rId6" Type="http://schemas.openxmlformats.org/officeDocument/2006/relationships/image" Target="../media/image10.svg"/><Relationship Id="rId7" Type="http://schemas.openxmlformats.org/officeDocument/2006/relationships/image" Target="../media/image11.png"/><Relationship Id="rId8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AF7AB-F570-4E60-ADA2-ABEB9B4C952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F05E4-6F38-420E-B403-DAAD9EA7BC4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 err="1"/>
            <a:t>Story</a:t>
          </a:r>
          <a:r>
            <a:rPr lang="es-MX" dirty="0"/>
            <a:t/>
          </a:r>
          <a:r>
            <a:rPr lang="es-MX" dirty="0" err="1"/>
            <a:t>Telling</a:t>
          </a:r>
          <a:r>
            <a:rPr lang="es-MX" dirty="0"/>
            <a:t/>
          </a:r>
          <a:endParaRPr lang="en-US" dirty="0"/>
        </a:p>
      </dgm:t>
    </dgm:pt>
    <dgm:pt modelId="{73B77A42-82CB-4E10-9492-446D47D44EB7}" type="parTrans" cxnId="{3F5FBE4F-1AB7-42F0-A55A-7189D7CA173A}">
      <dgm:prSet/>
      <dgm:spPr/>
      <dgm:t>
        <a:bodyPr/>
        <a:lstStyle/>
        <a:p>
          <a:endParaRPr lang="en-US"/>
        </a:p>
      </dgm:t>
    </dgm:pt>
    <dgm:pt modelId="{6D3D75F6-02F1-450F-8712-47546D575734}" type="sibTrans" cxnId="{3F5FBE4F-1AB7-42F0-A55A-7189D7CA17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2DC7BC-78F1-44C2-BD3E-F41CEE30474F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1.¿Cómo fue su experiencia de trabajo en equipo?</a:t>
          </a:r>
          <a:endParaRPr lang="en-US"/>
        </a:p>
      </dgm:t>
    </dgm:pt>
    <dgm:pt modelId="{6DE86EEB-A2D2-4E85-9325-AF810DD3C1A4}" type="parTrans" cxnId="{BC378F4E-0DEF-434F-A3BD-FD74BC69AFB2}">
      <dgm:prSet/>
      <dgm:spPr/>
      <dgm:t>
        <a:bodyPr/>
        <a:lstStyle/>
        <a:p>
          <a:endParaRPr lang="en-US"/>
        </a:p>
      </dgm:t>
    </dgm:pt>
    <dgm:pt modelId="{84AE3D21-1566-4B72-A4AC-053D573EF70D}" type="sibTrans" cxnId="{BC378F4E-0DEF-434F-A3BD-FD74BC69AF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D32C37-DE78-47EA-B517-4B09E0DD8B9C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2.¿Qué aprendió o descubrió de si mismo durante el proyecto?</a:t>
          </a:r>
          <a:endParaRPr lang="en-US"/>
        </a:p>
      </dgm:t>
    </dgm:pt>
    <dgm:pt modelId="{138B1F74-06AF-483A-9111-DD5A93D08FB8}" type="parTrans" cxnId="{C32ED1D3-919B-48AF-8CD1-F525A924C151}">
      <dgm:prSet/>
      <dgm:spPr/>
      <dgm:t>
        <a:bodyPr/>
        <a:lstStyle/>
        <a:p>
          <a:endParaRPr lang="en-US"/>
        </a:p>
      </dgm:t>
    </dgm:pt>
    <dgm:pt modelId="{EB738CD3-CC4E-465F-854C-49D66D0D9D2A}" type="sibTrans" cxnId="{C32ED1D3-919B-48AF-8CD1-F525A924C1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05C3F4-C52E-48D4-A154-CB7CBE50292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3.</a:t>
          </a:r>
          <a:r>
            <a:rPr lang="es-US"/>
            <a:t>¿Qué descubrió o aprendió del proyecto mismo?</a:t>
          </a:r>
          <a:endParaRPr lang="en-US"/>
        </a:p>
      </dgm:t>
    </dgm:pt>
    <dgm:pt modelId="{5A0808CD-2A16-4B51-A0E3-3FA32C6DEC42}" type="parTrans" cxnId="{C4821243-8F31-45BE-AC4E-D782EAC25457}">
      <dgm:prSet/>
      <dgm:spPr/>
      <dgm:t>
        <a:bodyPr/>
        <a:lstStyle/>
        <a:p>
          <a:endParaRPr lang="en-US"/>
        </a:p>
      </dgm:t>
    </dgm:pt>
    <dgm:pt modelId="{E0DD72F0-8CEC-4642-865C-93C495ED54D0}" type="sibTrans" cxnId="{C4821243-8F31-45BE-AC4E-D782EAC25457}">
      <dgm:prSet/>
      <dgm:spPr/>
      <dgm:t>
        <a:bodyPr/>
        <a:lstStyle/>
        <a:p>
          <a:endParaRPr lang="en-US"/>
        </a:p>
      </dgm:t>
    </dgm:pt>
    <dgm:pt modelId="{33DAA346-12A4-4DC5-A52B-4214D608AB81}" type="pres">
      <dgm:prSet presAssocID="{E2AAF7AB-F570-4E60-ADA2-ABEB9B4C9528}" presName="root" presStyleCnt="0">
        <dgm:presLayoutVars>
          <dgm:dir/>
          <dgm:resizeHandles val="exact"/>
        </dgm:presLayoutVars>
      </dgm:prSet>
      <dgm:spPr/>
    </dgm:pt>
    <dgm:pt modelId="{D5B8D5E3-9BEF-424B-89EA-B05E1B62EA57}" type="pres">
      <dgm:prSet presAssocID="{E2AAF7AB-F570-4E60-ADA2-ABEB9B4C9528}" presName="container" presStyleCnt="0">
        <dgm:presLayoutVars>
          <dgm:dir/>
          <dgm:resizeHandles val="exact"/>
        </dgm:presLayoutVars>
      </dgm:prSet>
      <dgm:spPr/>
    </dgm:pt>
    <dgm:pt modelId="{B3EFBFBF-38DD-4833-9560-83F2698357D1}" type="pres">
      <dgm:prSet presAssocID="{5D3F05E4-6F38-420E-B403-DAAD9EA7BC40}" presName="compNode" presStyleCnt="0"/>
      <dgm:spPr/>
    </dgm:pt>
    <dgm:pt modelId="{177E1431-E29A-47FE-B122-E8A544878A05}" type="pres">
      <dgm:prSet presAssocID="{5D3F05E4-6F38-420E-B403-DAAD9EA7BC40}" presName="iconBgRect" presStyleLbl="bgShp" presStyleIdx="0" presStyleCnt="4"/>
      <dgm:spPr/>
    </dgm:pt>
    <dgm:pt modelId="{B5C869D5-A6B0-4300-A8CC-3ADFED4E295F}" type="pres">
      <dgm:prSet presAssocID="{5D3F05E4-6F38-420E-B403-DAAD9EA7BC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B544A97E-87BB-4436-BFB5-1FA31CF67A69}" type="pres">
      <dgm:prSet presAssocID="{5D3F05E4-6F38-420E-B403-DAAD9EA7BC40}" presName="spaceRect" presStyleCnt="0"/>
      <dgm:spPr/>
    </dgm:pt>
    <dgm:pt modelId="{735F3664-8914-4E84-9071-555C67EF5A24}" type="pres">
      <dgm:prSet presAssocID="{5D3F05E4-6F38-420E-B403-DAAD9EA7BC40}" presName="textRect" presStyleLbl="revTx" presStyleIdx="0" presStyleCnt="4">
        <dgm:presLayoutVars>
          <dgm:chMax val="1"/>
          <dgm:chPref val="1"/>
        </dgm:presLayoutVars>
      </dgm:prSet>
      <dgm:spPr/>
    </dgm:pt>
    <dgm:pt modelId="{69FB2FEC-5CA0-4841-9A6C-E164A576140A}" type="pres">
      <dgm:prSet presAssocID="{6D3D75F6-02F1-450F-8712-47546D575734}" presName="sibTrans" presStyleLbl="sibTrans2D1" presStyleIdx="0" presStyleCnt="0"/>
      <dgm:spPr/>
    </dgm:pt>
    <dgm:pt modelId="{5A516AE0-091F-44AF-972D-6CBC8C7D0B89}" type="pres">
      <dgm:prSet presAssocID="{D92DC7BC-78F1-44C2-BD3E-F41CEE30474F}" presName="compNode" presStyleCnt="0"/>
      <dgm:spPr/>
    </dgm:pt>
    <dgm:pt modelId="{C4530569-8078-4C29-BE49-FC53BA57C625}" type="pres">
      <dgm:prSet presAssocID="{D92DC7BC-78F1-44C2-BD3E-F41CEE30474F}" presName="iconBgRect" presStyleLbl="bgShp" presStyleIdx="1" presStyleCnt="4"/>
      <dgm:spPr/>
    </dgm:pt>
    <dgm:pt modelId="{3BC1D701-35F3-43E7-BDA1-7B5F71654182}" type="pres">
      <dgm:prSet presAssocID="{D92DC7BC-78F1-44C2-BD3E-F41CEE3047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CA2CA16A-D430-459B-B4AE-51A6E18DC16A}" type="pres">
      <dgm:prSet presAssocID="{D92DC7BC-78F1-44C2-BD3E-F41CEE30474F}" presName="spaceRect" presStyleCnt="0"/>
      <dgm:spPr/>
    </dgm:pt>
    <dgm:pt modelId="{E60C28D8-D2D5-403C-910B-3020F899E091}" type="pres">
      <dgm:prSet presAssocID="{D92DC7BC-78F1-44C2-BD3E-F41CEE30474F}" presName="textRect" presStyleLbl="revTx" presStyleIdx="1" presStyleCnt="4">
        <dgm:presLayoutVars>
          <dgm:chMax val="1"/>
          <dgm:chPref val="1"/>
        </dgm:presLayoutVars>
      </dgm:prSet>
      <dgm:spPr/>
    </dgm:pt>
    <dgm:pt modelId="{A3303A6E-4EEB-4BD3-8B2D-A880CE001DB4}" type="pres">
      <dgm:prSet presAssocID="{84AE3D21-1566-4B72-A4AC-053D573EF70D}" presName="sibTrans" presStyleLbl="sibTrans2D1" presStyleIdx="0" presStyleCnt="0"/>
      <dgm:spPr/>
    </dgm:pt>
    <dgm:pt modelId="{E479A7C4-63A2-4143-9D00-DBA22049E389}" type="pres">
      <dgm:prSet presAssocID="{55D32C37-DE78-47EA-B517-4B09E0DD8B9C}" presName="compNode" presStyleCnt="0"/>
      <dgm:spPr/>
    </dgm:pt>
    <dgm:pt modelId="{F4648BF5-939A-4D65-A30C-4173971CF4CF}" type="pres">
      <dgm:prSet presAssocID="{55D32C37-DE78-47EA-B517-4B09E0DD8B9C}" presName="iconBgRect" presStyleLbl="bgShp" presStyleIdx="2" presStyleCnt="4"/>
      <dgm:spPr/>
    </dgm:pt>
    <dgm:pt modelId="{47D96B85-E226-41CE-9A56-922EF12C732E}" type="pres">
      <dgm:prSet presAssocID="{55D32C37-DE78-47EA-B517-4B09E0DD8B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8A167C-8B9B-4886-BBD5-2E6D781DE18A}" type="pres">
      <dgm:prSet presAssocID="{55D32C37-DE78-47EA-B517-4B09E0DD8B9C}" presName="spaceRect" presStyleCnt="0"/>
      <dgm:spPr/>
    </dgm:pt>
    <dgm:pt modelId="{830C5D08-B1B4-4F99-9EA4-970A7E4CB2AF}" type="pres">
      <dgm:prSet presAssocID="{55D32C37-DE78-47EA-B517-4B09E0DD8B9C}" presName="textRect" presStyleLbl="revTx" presStyleIdx="2" presStyleCnt="4">
        <dgm:presLayoutVars>
          <dgm:chMax val="1"/>
          <dgm:chPref val="1"/>
        </dgm:presLayoutVars>
      </dgm:prSet>
      <dgm:spPr/>
    </dgm:pt>
    <dgm:pt modelId="{C2079D8A-4896-4124-878C-E6BCD3ED023A}" type="pres">
      <dgm:prSet presAssocID="{EB738CD3-CC4E-465F-854C-49D66D0D9D2A}" presName="sibTrans" presStyleLbl="sibTrans2D1" presStyleIdx="0" presStyleCnt="0"/>
      <dgm:spPr/>
    </dgm:pt>
    <dgm:pt modelId="{CB0207F4-244D-4E29-8D9E-CAF85B1CB298}" type="pres">
      <dgm:prSet presAssocID="{1305C3F4-C52E-48D4-A154-CB7CBE502926}" presName="compNode" presStyleCnt="0"/>
      <dgm:spPr/>
    </dgm:pt>
    <dgm:pt modelId="{7A7EC833-EA98-4CCB-B6F5-FC3C5526F6A7}" type="pres">
      <dgm:prSet presAssocID="{1305C3F4-C52E-48D4-A154-CB7CBE502926}" presName="iconBgRect" presStyleLbl="bgShp" presStyleIdx="3" presStyleCnt="4"/>
      <dgm:spPr/>
    </dgm:pt>
    <dgm:pt modelId="{35183498-0E99-4CDD-BFDC-45B65A6C09CA}" type="pres">
      <dgm:prSet presAssocID="{1305C3F4-C52E-48D4-A154-CB7CBE5029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131C62-E231-41B2-858B-291C0172E320}" type="pres">
      <dgm:prSet presAssocID="{1305C3F4-C52E-48D4-A154-CB7CBE502926}" presName="spaceRect" presStyleCnt="0"/>
      <dgm:spPr/>
    </dgm:pt>
    <dgm:pt modelId="{94389F79-155A-445C-897C-16B2236F4190}" type="pres">
      <dgm:prSet presAssocID="{1305C3F4-C52E-48D4-A154-CB7CBE5029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84701D-D21A-4FAE-8302-426CCB2D6240}" type="presOf" srcId="{EB738CD3-CC4E-465F-854C-49D66D0D9D2A}" destId="{C2079D8A-4896-4124-878C-E6BCD3ED023A}" srcOrd="0" destOrd="0" presId="urn:microsoft.com/office/officeart/2018/2/layout/IconCircleList"/>
    <dgm:cxn modelId="{2C1B7F40-9E2D-4E6E-B5D6-A4B2C1B1CCE9}" type="presOf" srcId="{6D3D75F6-02F1-450F-8712-47546D575734}" destId="{69FB2FEC-5CA0-4841-9A6C-E164A576140A}" srcOrd="0" destOrd="0" presId="urn:microsoft.com/office/officeart/2018/2/layout/IconCircleList"/>
    <dgm:cxn modelId="{C4821243-8F31-45BE-AC4E-D782EAC25457}" srcId="{E2AAF7AB-F570-4E60-ADA2-ABEB9B4C9528}" destId="{1305C3F4-C52E-48D4-A154-CB7CBE502926}" srcOrd="3" destOrd="0" parTransId="{5A0808CD-2A16-4B51-A0E3-3FA32C6DEC42}" sibTransId="{E0DD72F0-8CEC-4642-865C-93C495ED54D0}"/>
    <dgm:cxn modelId="{BC378F4E-0DEF-434F-A3BD-FD74BC69AFB2}" srcId="{E2AAF7AB-F570-4E60-ADA2-ABEB9B4C9528}" destId="{D92DC7BC-78F1-44C2-BD3E-F41CEE30474F}" srcOrd="1" destOrd="0" parTransId="{6DE86EEB-A2D2-4E85-9325-AF810DD3C1A4}" sibTransId="{84AE3D21-1566-4B72-A4AC-053D573EF70D}"/>
    <dgm:cxn modelId="{3F5FBE4F-1AB7-42F0-A55A-7189D7CA173A}" srcId="{E2AAF7AB-F570-4E60-ADA2-ABEB9B4C9528}" destId="{5D3F05E4-6F38-420E-B403-DAAD9EA7BC40}" srcOrd="0" destOrd="0" parTransId="{73B77A42-82CB-4E10-9492-446D47D44EB7}" sibTransId="{6D3D75F6-02F1-450F-8712-47546D575734}"/>
    <dgm:cxn modelId="{65658A72-9BC1-4EDF-99F8-336BF8E6FE01}" type="presOf" srcId="{1305C3F4-C52E-48D4-A154-CB7CBE502926}" destId="{94389F79-155A-445C-897C-16B2236F4190}" srcOrd="0" destOrd="0" presId="urn:microsoft.com/office/officeart/2018/2/layout/IconCircleList"/>
    <dgm:cxn modelId="{3301F380-BC32-4BDC-8B59-46EC573B5911}" type="presOf" srcId="{84AE3D21-1566-4B72-A4AC-053D573EF70D}" destId="{A3303A6E-4EEB-4BD3-8B2D-A880CE001DB4}" srcOrd="0" destOrd="0" presId="urn:microsoft.com/office/officeart/2018/2/layout/IconCircleList"/>
    <dgm:cxn modelId="{0C897594-B1CD-493C-859F-1589AF2C6414}" type="presOf" srcId="{55D32C37-DE78-47EA-B517-4B09E0DD8B9C}" destId="{830C5D08-B1B4-4F99-9EA4-970A7E4CB2AF}" srcOrd="0" destOrd="0" presId="urn:microsoft.com/office/officeart/2018/2/layout/IconCircleList"/>
    <dgm:cxn modelId="{C32ED1D3-919B-48AF-8CD1-F525A924C151}" srcId="{E2AAF7AB-F570-4E60-ADA2-ABEB9B4C9528}" destId="{55D32C37-DE78-47EA-B517-4B09E0DD8B9C}" srcOrd="2" destOrd="0" parTransId="{138B1F74-06AF-483A-9111-DD5A93D08FB8}" sibTransId="{EB738CD3-CC4E-465F-854C-49D66D0D9D2A}"/>
    <dgm:cxn modelId="{A270D6D9-FC10-4676-A048-289545B29C78}" type="presOf" srcId="{D92DC7BC-78F1-44C2-BD3E-F41CEE30474F}" destId="{E60C28D8-D2D5-403C-910B-3020F899E091}" srcOrd="0" destOrd="0" presId="urn:microsoft.com/office/officeart/2018/2/layout/IconCircleList"/>
    <dgm:cxn modelId="{228357DD-ECF9-4BB4-98BC-7ECFF066F890}" type="presOf" srcId="{5D3F05E4-6F38-420E-B403-DAAD9EA7BC40}" destId="{735F3664-8914-4E84-9071-555C67EF5A24}" srcOrd="0" destOrd="0" presId="urn:microsoft.com/office/officeart/2018/2/layout/IconCircleList"/>
    <dgm:cxn modelId="{79AC6EDF-3595-48A1-8039-857CB83FD5F6}" type="presOf" srcId="{E2AAF7AB-F570-4E60-ADA2-ABEB9B4C9528}" destId="{33DAA346-12A4-4DC5-A52B-4214D608AB81}" srcOrd="0" destOrd="0" presId="urn:microsoft.com/office/officeart/2018/2/layout/IconCircleList"/>
    <dgm:cxn modelId="{9571064C-CEA0-45A1-BC4B-A5DB8F6DAB6F}" type="presParOf" srcId="{33DAA346-12A4-4DC5-A52B-4214D608AB81}" destId="{D5B8D5E3-9BEF-424B-89EA-B05E1B62EA57}" srcOrd="0" destOrd="0" presId="urn:microsoft.com/office/officeart/2018/2/layout/IconCircleList"/>
    <dgm:cxn modelId="{FBF1F16C-EE08-41FE-BB21-8FACF8CCC572}" type="presParOf" srcId="{D5B8D5E3-9BEF-424B-89EA-B05E1B62EA57}" destId="{B3EFBFBF-38DD-4833-9560-83F2698357D1}" srcOrd="0" destOrd="0" presId="urn:microsoft.com/office/officeart/2018/2/layout/IconCircleList"/>
    <dgm:cxn modelId="{9FF3B1D3-F7DB-433B-85CB-D414FE6057A9}" type="presParOf" srcId="{B3EFBFBF-38DD-4833-9560-83F2698357D1}" destId="{177E1431-E29A-47FE-B122-E8A544878A05}" srcOrd="0" destOrd="0" presId="urn:microsoft.com/office/officeart/2018/2/layout/IconCircleList"/>
    <dgm:cxn modelId="{96F85D10-6940-4DEF-8FE2-667D07841339}" type="presParOf" srcId="{B3EFBFBF-38DD-4833-9560-83F2698357D1}" destId="{B5C869D5-A6B0-4300-A8CC-3ADFED4E295F}" srcOrd="1" destOrd="0" presId="urn:microsoft.com/office/officeart/2018/2/layout/IconCircleList"/>
    <dgm:cxn modelId="{ECA9A939-A17C-45BB-8C71-1245C51709E3}" type="presParOf" srcId="{B3EFBFBF-38DD-4833-9560-83F2698357D1}" destId="{B544A97E-87BB-4436-BFB5-1FA31CF67A69}" srcOrd="2" destOrd="0" presId="urn:microsoft.com/office/officeart/2018/2/layout/IconCircleList"/>
    <dgm:cxn modelId="{667F6AE2-3905-4F7F-8BD2-32263F0E72D0}" type="presParOf" srcId="{B3EFBFBF-38DD-4833-9560-83F2698357D1}" destId="{735F3664-8914-4E84-9071-555C67EF5A24}" srcOrd="3" destOrd="0" presId="urn:microsoft.com/office/officeart/2018/2/layout/IconCircleList"/>
    <dgm:cxn modelId="{C1AF309B-92BC-429E-AB67-357DF0CE9B6D}" type="presParOf" srcId="{D5B8D5E3-9BEF-424B-89EA-B05E1B62EA57}" destId="{69FB2FEC-5CA0-4841-9A6C-E164A576140A}" srcOrd="1" destOrd="0" presId="urn:microsoft.com/office/officeart/2018/2/layout/IconCircleList"/>
    <dgm:cxn modelId="{42739F0E-7BC1-4861-B57D-1A80C30F81F4}" type="presParOf" srcId="{D5B8D5E3-9BEF-424B-89EA-B05E1B62EA57}" destId="{5A516AE0-091F-44AF-972D-6CBC8C7D0B89}" srcOrd="2" destOrd="0" presId="urn:microsoft.com/office/officeart/2018/2/layout/IconCircleList"/>
    <dgm:cxn modelId="{25523FAD-7B27-4B7F-928D-D1E44469D717}" type="presParOf" srcId="{5A516AE0-091F-44AF-972D-6CBC8C7D0B89}" destId="{C4530569-8078-4C29-BE49-FC53BA57C625}" srcOrd="0" destOrd="0" presId="urn:microsoft.com/office/officeart/2018/2/layout/IconCircleList"/>
    <dgm:cxn modelId="{154F14C8-3958-4D92-80AF-B5EE1E52E344}" type="presParOf" srcId="{5A516AE0-091F-44AF-972D-6CBC8C7D0B89}" destId="{3BC1D701-35F3-43E7-BDA1-7B5F71654182}" srcOrd="1" destOrd="0" presId="urn:microsoft.com/office/officeart/2018/2/layout/IconCircleList"/>
    <dgm:cxn modelId="{A1F3D016-6E84-40DE-B69E-33C70CE0AC89}" type="presParOf" srcId="{5A516AE0-091F-44AF-972D-6CBC8C7D0B89}" destId="{CA2CA16A-D430-459B-B4AE-51A6E18DC16A}" srcOrd="2" destOrd="0" presId="urn:microsoft.com/office/officeart/2018/2/layout/IconCircleList"/>
    <dgm:cxn modelId="{BA2C95C6-5F8D-47AD-BA29-663935F4BAA2}" type="presParOf" srcId="{5A516AE0-091F-44AF-972D-6CBC8C7D0B89}" destId="{E60C28D8-D2D5-403C-910B-3020F899E091}" srcOrd="3" destOrd="0" presId="urn:microsoft.com/office/officeart/2018/2/layout/IconCircleList"/>
    <dgm:cxn modelId="{2868ACF9-D39C-4D2A-9B9C-C0E1626AB6E9}" type="presParOf" srcId="{D5B8D5E3-9BEF-424B-89EA-B05E1B62EA57}" destId="{A3303A6E-4EEB-4BD3-8B2D-A880CE001DB4}" srcOrd="3" destOrd="0" presId="urn:microsoft.com/office/officeart/2018/2/layout/IconCircleList"/>
    <dgm:cxn modelId="{AD70E60E-ACBC-4E5A-A0FF-B8C7FDB30B6B}" type="presParOf" srcId="{D5B8D5E3-9BEF-424B-89EA-B05E1B62EA57}" destId="{E479A7C4-63A2-4143-9D00-DBA22049E389}" srcOrd="4" destOrd="0" presId="urn:microsoft.com/office/officeart/2018/2/layout/IconCircleList"/>
    <dgm:cxn modelId="{ECD0FA95-650B-4D18-A138-D26C4119B7E0}" type="presParOf" srcId="{E479A7C4-63A2-4143-9D00-DBA22049E389}" destId="{F4648BF5-939A-4D65-A30C-4173971CF4CF}" srcOrd="0" destOrd="0" presId="urn:microsoft.com/office/officeart/2018/2/layout/IconCircleList"/>
    <dgm:cxn modelId="{8168639E-54C5-4808-9CEE-D9E847AC1259}" type="presParOf" srcId="{E479A7C4-63A2-4143-9D00-DBA22049E389}" destId="{47D96B85-E226-41CE-9A56-922EF12C732E}" srcOrd="1" destOrd="0" presId="urn:microsoft.com/office/officeart/2018/2/layout/IconCircleList"/>
    <dgm:cxn modelId="{69C2F431-15ED-41B1-8E2B-78ECCF2C4A94}" type="presParOf" srcId="{E479A7C4-63A2-4143-9D00-DBA22049E389}" destId="{C38A167C-8B9B-4886-BBD5-2E6D781DE18A}" srcOrd="2" destOrd="0" presId="urn:microsoft.com/office/officeart/2018/2/layout/IconCircleList"/>
    <dgm:cxn modelId="{92F0962C-CACD-439E-86A6-146813504548}" type="presParOf" srcId="{E479A7C4-63A2-4143-9D00-DBA22049E389}" destId="{830C5D08-B1B4-4F99-9EA4-970A7E4CB2AF}" srcOrd="3" destOrd="0" presId="urn:microsoft.com/office/officeart/2018/2/layout/IconCircleList"/>
    <dgm:cxn modelId="{A6258F25-4CA2-4AE9-98DB-1EA3A78966BB}" type="presParOf" srcId="{D5B8D5E3-9BEF-424B-89EA-B05E1B62EA57}" destId="{C2079D8A-4896-4124-878C-E6BCD3ED023A}" srcOrd="5" destOrd="0" presId="urn:microsoft.com/office/officeart/2018/2/layout/IconCircleList"/>
    <dgm:cxn modelId="{87A21270-56C9-4F3F-B780-47509911A072}" type="presParOf" srcId="{D5B8D5E3-9BEF-424B-89EA-B05E1B62EA57}" destId="{CB0207F4-244D-4E29-8D9E-CAF85B1CB298}" srcOrd="6" destOrd="0" presId="urn:microsoft.com/office/officeart/2018/2/layout/IconCircleList"/>
    <dgm:cxn modelId="{EE36C52F-DDBA-426E-BD97-94A3A586EBE0}" type="presParOf" srcId="{CB0207F4-244D-4E29-8D9E-CAF85B1CB298}" destId="{7A7EC833-EA98-4CCB-B6F5-FC3C5526F6A7}" srcOrd="0" destOrd="0" presId="urn:microsoft.com/office/officeart/2018/2/layout/IconCircleList"/>
    <dgm:cxn modelId="{3B97F91E-1255-4D3A-BA2A-B2B9A7775C8E}" type="presParOf" srcId="{CB0207F4-244D-4E29-8D9E-CAF85B1CB298}" destId="{35183498-0E99-4CDD-BFDC-45B65A6C09CA}" srcOrd="1" destOrd="0" presId="urn:microsoft.com/office/officeart/2018/2/layout/IconCircleList"/>
    <dgm:cxn modelId="{C6F43050-25B0-4FDA-B018-41BB07FEC43D}" type="presParOf" srcId="{CB0207F4-244D-4E29-8D9E-CAF85B1CB298}" destId="{22131C62-E231-41B2-858B-291C0172E320}" srcOrd="2" destOrd="0" presId="urn:microsoft.com/office/officeart/2018/2/layout/IconCircleList"/>
    <dgm:cxn modelId="{F5218927-EE96-4FD3-8BF1-88FC79E1620A}" type="presParOf" srcId="{CB0207F4-244D-4E29-8D9E-CAF85B1CB298}" destId="{94389F79-155A-445C-897C-16B2236F41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1431-E29A-47FE-B122-E8A544878A05}">
      <dsp:nvSpPr>
        <dsp:cNvPr id="0" name=""/>
        <dsp:cNvSpPr/>
      </dsp:nvSpPr>
      <dsp:spPr>
        <a:xfrm>
          <a:off x="86142" y="247875"/>
          <a:ext cx="1514761" cy="15147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869D5-A6B0-4300-A8CC-3ADFED4E295F}">
      <dsp:nvSpPr>
        <dsp:cNvPr id="0" name=""/>
        <dsp:cNvSpPr/>
      </dsp:nvSpPr>
      <dsp:spPr>
        <a:xfrm>
          <a:off x="404242" y="565975"/>
          <a:ext cx="878561" cy="878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F3664-8914-4E84-9071-555C67EF5A24}">
      <dsp:nvSpPr>
        <dsp:cNvPr id="0" name=""/>
        <dsp:cNvSpPr/>
      </dsp:nvSpPr>
      <dsp:spPr>
        <a:xfrm>
          <a:off x="1925495" y="247875"/>
          <a:ext cx="3570508" cy="151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/>
            <a:t>Story</a:t>
          </a:r>
          <a:r>
            <a:rPr lang="es-MX" sz="2400" kern="1200" dirty="0"/>
            <a:t> </a:t>
          </a:r>
          <a:r>
            <a:rPr lang="es-MX" sz="2400" kern="1200" dirty="0" err="1"/>
            <a:t>Telling</a:t>
          </a:r>
          <a:r>
            <a:rPr lang="es-MX" sz="2400" kern="1200" dirty="0"/>
            <a:t> </a:t>
          </a:r>
          <a:endParaRPr lang="en-US" sz="2400" kern="1200" dirty="0"/>
        </a:p>
      </dsp:txBody>
      <dsp:txXfrm>
        <a:off x="1925495" y="247875"/>
        <a:ext cx="3570508" cy="1514761"/>
      </dsp:txXfrm>
    </dsp:sp>
    <dsp:sp modelId="{C4530569-8078-4C29-BE49-FC53BA57C625}">
      <dsp:nvSpPr>
        <dsp:cNvPr id="0" name=""/>
        <dsp:cNvSpPr/>
      </dsp:nvSpPr>
      <dsp:spPr>
        <a:xfrm>
          <a:off x="6118138" y="247875"/>
          <a:ext cx="1514761" cy="15147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1D701-35F3-43E7-BDA1-7B5F71654182}">
      <dsp:nvSpPr>
        <dsp:cNvPr id="0" name=""/>
        <dsp:cNvSpPr/>
      </dsp:nvSpPr>
      <dsp:spPr>
        <a:xfrm>
          <a:off x="6436238" y="565975"/>
          <a:ext cx="878561" cy="878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C28D8-D2D5-403C-910B-3020F899E091}">
      <dsp:nvSpPr>
        <dsp:cNvPr id="0" name=""/>
        <dsp:cNvSpPr/>
      </dsp:nvSpPr>
      <dsp:spPr>
        <a:xfrm>
          <a:off x="7957491" y="247875"/>
          <a:ext cx="3570508" cy="151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1.¿Cómo fue su experiencia de trabajo en equipo?</a:t>
          </a:r>
          <a:endParaRPr lang="en-US" sz="2400" kern="1200"/>
        </a:p>
      </dsp:txBody>
      <dsp:txXfrm>
        <a:off x="7957491" y="247875"/>
        <a:ext cx="3570508" cy="1514761"/>
      </dsp:txXfrm>
    </dsp:sp>
    <dsp:sp modelId="{F4648BF5-939A-4D65-A30C-4173971CF4CF}">
      <dsp:nvSpPr>
        <dsp:cNvPr id="0" name=""/>
        <dsp:cNvSpPr/>
      </dsp:nvSpPr>
      <dsp:spPr>
        <a:xfrm>
          <a:off x="86142" y="2484680"/>
          <a:ext cx="1514761" cy="15147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6B85-E226-41CE-9A56-922EF12C732E}">
      <dsp:nvSpPr>
        <dsp:cNvPr id="0" name=""/>
        <dsp:cNvSpPr/>
      </dsp:nvSpPr>
      <dsp:spPr>
        <a:xfrm>
          <a:off x="404242" y="2802780"/>
          <a:ext cx="878561" cy="878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5D08-B1B4-4F99-9EA4-970A7E4CB2AF}">
      <dsp:nvSpPr>
        <dsp:cNvPr id="0" name=""/>
        <dsp:cNvSpPr/>
      </dsp:nvSpPr>
      <dsp:spPr>
        <a:xfrm>
          <a:off x="1925495" y="2484680"/>
          <a:ext cx="3570508" cy="151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2.¿Qué aprendió o descubrió de si mismo durante el proyecto?</a:t>
          </a:r>
          <a:endParaRPr lang="en-US" sz="2400" kern="1200"/>
        </a:p>
      </dsp:txBody>
      <dsp:txXfrm>
        <a:off x="1925495" y="2484680"/>
        <a:ext cx="3570508" cy="1514761"/>
      </dsp:txXfrm>
    </dsp:sp>
    <dsp:sp modelId="{7A7EC833-EA98-4CCB-B6F5-FC3C5526F6A7}">
      <dsp:nvSpPr>
        <dsp:cNvPr id="0" name=""/>
        <dsp:cNvSpPr/>
      </dsp:nvSpPr>
      <dsp:spPr>
        <a:xfrm>
          <a:off x="6118138" y="2484680"/>
          <a:ext cx="1514761" cy="15147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83498-0E99-4CDD-BFDC-45B65A6C09CA}">
      <dsp:nvSpPr>
        <dsp:cNvPr id="0" name=""/>
        <dsp:cNvSpPr/>
      </dsp:nvSpPr>
      <dsp:spPr>
        <a:xfrm>
          <a:off x="6436238" y="2802780"/>
          <a:ext cx="878561" cy="878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9F79-155A-445C-897C-16B2236F4190}">
      <dsp:nvSpPr>
        <dsp:cNvPr id="0" name=""/>
        <dsp:cNvSpPr/>
      </dsp:nvSpPr>
      <dsp:spPr>
        <a:xfrm>
          <a:off x="7957491" y="2484680"/>
          <a:ext cx="3570508" cy="151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3.</a:t>
          </a:r>
          <a:r>
            <a:rPr lang="es-US" sz="2400" kern="1200"/>
            <a:t>¿Qué descubrió o aprendió del proyecto mismo?</a:t>
          </a:r>
          <a:endParaRPr lang="en-US" sz="2400" kern="1200"/>
        </a:p>
      </dsp:txBody>
      <dsp:txXfrm>
        <a:off x="7957491" y="2484680"/>
        <a:ext cx="3570508" cy="1514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Diapositiva de título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6" descr="C0-HD-BTM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250180"/>
            <a:ext cx="14630400" cy="2979420"/>
          </a:xfrm>
          <a:prstGeom prst="rect"/>
        </p:spPr>
      </p:pic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645920" y="2164086"/>
            <a:ext cx="11338560" cy="2190115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1645920" y="4358641"/>
            <a:ext cx="11338560" cy="822960"/>
          </a:xfrm>
        </p:spPr>
        <p:txBody>
          <a:bodyPr>
            <a:normAutofit/>
          </a:bodyPr>
          <a:lstStyle>
            <a:lvl1pPr algn="l" indent="0" marL="0">
              <a:buNone/>
              <a:defRPr sz="2400"/>
            </a:lvl1pPr>
            <a:lvl2pPr algn="ctr" indent="0" marL="548640">
              <a:buNone/>
              <a:defRPr sz="2400"/>
            </a:lvl2pPr>
            <a:lvl3pPr algn="ctr" indent="0" marL="1097280">
              <a:buNone/>
              <a:defRPr sz="2160"/>
            </a:lvl3pPr>
            <a:lvl4pPr algn="ctr" indent="0" marL="1645920">
              <a:buNone/>
              <a:defRPr sz="1920"/>
            </a:lvl4pPr>
            <a:lvl5pPr algn="ctr" indent="0" marL="2194560">
              <a:buNone/>
              <a:defRPr sz="1920"/>
            </a:lvl5pPr>
            <a:lvl6pPr algn="ctr" indent="0" marL="2743200">
              <a:buNone/>
              <a:defRPr sz="1920"/>
            </a:lvl6pPr>
            <a:lvl7pPr algn="ctr" indent="0" marL="3291840">
              <a:buNone/>
              <a:defRPr sz="1920"/>
            </a:lvl7pPr>
            <a:lvl8pPr algn="ctr" indent="0" marL="3840480">
              <a:buNone/>
              <a:defRPr sz="1920"/>
            </a:lvl8pPr>
            <a:lvl9pPr algn="ctr" indent="0" marL="4389120">
              <a:buNone/>
              <a:defRPr sz="1920"/>
            </a:lvl9pPr>
          </a:lstStyle>
          <a:p>
            <a:r>
              <a:rPr lang="es-ES"/>
              <a:t>Haga clic para modificar el estilo de subtítulo del patrón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473" y="5177194"/>
            <a:ext cx="3493008" cy="449570"/>
          </a:xfrm>
        </p:spPr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5920" y="5188615"/>
            <a:ext cx="7680960" cy="438150"/>
          </a:xfrm>
        </p:spPr>
        <p:txBody>
          <a:bodyPr/>
          <a:p>
            <a:endParaRPr dirty="0"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2640" y="1717040"/>
            <a:ext cx="3291840" cy="438150"/>
          </a:xfrm>
        </p:spPr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822932" y="5636833"/>
            <a:ext cx="12986441" cy="983226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6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18072" y="1129728"/>
            <a:ext cx="12986208" cy="4173793"/>
          </a:xfrm>
        </p:spPr>
        <p:txBody>
          <a:bodyPr anchor="t"/>
          <a:lstStyle>
            <a:lvl1pPr indent="0" marL="0">
              <a:buNone/>
              <a:defRPr sz="3840"/>
            </a:lvl1pPr>
            <a:lvl2pPr indent="0" marL="548640">
              <a:buNone/>
              <a:defRPr sz="3360"/>
            </a:lvl2pPr>
            <a:lvl3pPr indent="0" marL="1097280">
              <a:buNone/>
              <a:defRPr sz="2880"/>
            </a:lvl3pPr>
            <a:lvl4pPr indent="0" marL="1645920">
              <a:buNone/>
              <a:defRPr sz="2400"/>
            </a:lvl4pPr>
            <a:lvl5pPr indent="0" marL="2194560">
              <a:buNone/>
              <a:defRPr sz="2400"/>
            </a:lvl5pPr>
            <a:lvl6pPr indent="0" marL="2743200">
              <a:buNone/>
              <a:defRPr sz="2400"/>
            </a:lvl6pPr>
            <a:lvl7pPr indent="0" marL="3291840">
              <a:buNone/>
              <a:defRPr sz="2400"/>
            </a:lvl7pPr>
            <a:lvl8pPr indent="0" marL="3840480">
              <a:buNone/>
              <a:defRPr sz="2400"/>
            </a:lvl8pPr>
            <a:lvl9pPr indent="0" marL="438912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dirty="0"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6620059"/>
            <a:ext cx="12984480" cy="842363"/>
          </a:xfrm>
        </p:spPr>
        <p:txBody>
          <a:bodyPr/>
          <a:lstStyle>
            <a:lvl1pPr algn="l" indent="0" marL="0">
              <a:buNone/>
              <a:defRPr sz="1920"/>
            </a:lvl1pPr>
            <a:lvl2pPr indent="0" marL="548640">
              <a:buNone/>
              <a:defRPr sz="1680"/>
            </a:lvl2pPr>
            <a:lvl3pPr indent="0" marL="1097280">
              <a:buNone/>
              <a:defRPr sz="1440"/>
            </a:lvl3pPr>
            <a:lvl4pPr indent="0" marL="1645920">
              <a:buNone/>
              <a:defRPr sz="1200"/>
            </a:lvl4pPr>
            <a:lvl5pPr indent="0" marL="2194560">
              <a:buNone/>
              <a:defRPr sz="1200"/>
            </a:lvl5pPr>
            <a:lvl6pPr indent="0" marL="2743200">
              <a:buNone/>
              <a:defRPr sz="1200"/>
            </a:lvl6pPr>
            <a:lvl7pPr indent="0" marL="3291840">
              <a:buNone/>
              <a:defRPr sz="1200"/>
            </a:lvl7pPr>
            <a:lvl8pPr indent="0" marL="3840480">
              <a:buNone/>
              <a:defRPr sz="1200"/>
            </a:lvl8pPr>
            <a:lvl9pPr indent="0" marL="438912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ítulo y descripció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7" descr="C0-HD-BTM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250180"/>
            <a:ext cx="14630400" cy="2979420"/>
          </a:xfrm>
          <a:prstGeom prst="rect"/>
        </p:spPr>
      </p:pic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822960" y="904239"/>
            <a:ext cx="12984480" cy="3362960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378960"/>
            <a:ext cx="12156619" cy="1198880"/>
          </a:xfrm>
        </p:spPr>
        <p:txBody>
          <a:bodyPr anchor="ctr"/>
          <a:lstStyle>
            <a:lvl1pPr indent="0" marL="0">
              <a:buNone/>
              <a:defRPr sz="1920"/>
            </a:lvl1pPr>
            <a:lvl2pPr indent="0" marL="548640">
              <a:buNone/>
              <a:defRPr sz="1680"/>
            </a:lvl2pPr>
            <a:lvl3pPr indent="0" marL="1097280">
              <a:buNone/>
              <a:defRPr sz="1440"/>
            </a:lvl3pPr>
            <a:lvl4pPr indent="0" marL="1645920">
              <a:buNone/>
              <a:defRPr sz="1200"/>
            </a:lvl4pPr>
            <a:lvl5pPr indent="0" marL="2194560">
              <a:buNone/>
              <a:defRPr sz="1200"/>
            </a:lvl5pPr>
            <a:lvl6pPr indent="0" marL="2743200">
              <a:buNone/>
              <a:defRPr sz="1200"/>
            </a:lvl6pPr>
            <a:lvl7pPr indent="0" marL="3291840">
              <a:buNone/>
              <a:defRPr sz="1200"/>
            </a:lvl7pPr>
            <a:lvl8pPr indent="0" marL="3840480">
              <a:buNone/>
              <a:defRPr sz="1200"/>
            </a:lvl8pPr>
            <a:lvl9pPr indent="0" marL="438912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/>
          </a:lstStyle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p>
            <a:endParaRPr dirty="0"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ita con descripció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12" descr="C0-HD-BTM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250180"/>
            <a:ext cx="14630400" cy="2979420"/>
          </a:xfrm>
          <a:prstGeom prst="rect"/>
        </p:spPr>
      </p:pic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229361" y="904240"/>
            <a:ext cx="12181840" cy="3125394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64638" y="4038668"/>
            <a:ext cx="11511283" cy="533332"/>
          </a:xfrm>
        </p:spPr>
        <p:txBody>
          <a:bodyPr anchor="t">
            <a:normAutofit/>
          </a:bodyPr>
          <a:lstStyle>
            <a:lvl1pPr indent="0" marL="0">
              <a:buNone/>
              <a:defRPr sz="1680"/>
            </a:lvl1pPr>
            <a:lvl2pPr indent="0" marL="548640">
              <a:buNone/>
              <a:defRPr sz="1680"/>
            </a:lvl2pPr>
            <a:lvl3pPr indent="0" marL="1097280">
              <a:buNone/>
              <a:defRPr sz="1440"/>
            </a:lvl3pPr>
            <a:lvl4pPr indent="0" marL="1645920">
              <a:buNone/>
              <a:defRPr sz="1200"/>
            </a:lvl4pPr>
            <a:lvl5pPr indent="0" marL="2194560">
              <a:buNone/>
              <a:defRPr sz="1200"/>
            </a:lvl5pPr>
            <a:lvl6pPr indent="0" marL="2743200">
              <a:buNone/>
              <a:defRPr sz="1200"/>
            </a:lvl6pPr>
            <a:lvl7pPr indent="0" marL="3291840">
              <a:buNone/>
              <a:defRPr sz="1200"/>
            </a:lvl7pPr>
            <a:lvl8pPr indent="0" marL="3840480">
              <a:buNone/>
              <a:defRPr sz="1200"/>
            </a:lvl8pPr>
            <a:lvl9pPr indent="0" marL="438912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751835"/>
            <a:ext cx="12181840" cy="815845"/>
          </a:xfrm>
        </p:spPr>
        <p:txBody>
          <a:bodyPr anchor="ctr">
            <a:normAutofit/>
          </a:bodyPr>
          <a:lstStyle>
            <a:lvl1pPr indent="0" marL="0">
              <a:buNone/>
              <a:defRPr sz="1920"/>
            </a:lvl1pPr>
            <a:lvl2pPr indent="0" marL="548640">
              <a:buNone/>
              <a:defRPr sz="1680"/>
            </a:lvl2pPr>
            <a:lvl3pPr indent="0" marL="1097280">
              <a:buNone/>
              <a:defRPr sz="1440"/>
            </a:lvl3pPr>
            <a:lvl4pPr indent="0" marL="1645920">
              <a:buNone/>
              <a:defRPr sz="1200"/>
            </a:lvl4pPr>
            <a:lvl5pPr indent="0" marL="2194560">
              <a:buNone/>
              <a:defRPr sz="1200"/>
            </a:lvl5pPr>
            <a:lvl6pPr indent="0" marL="2743200">
              <a:buNone/>
              <a:defRPr sz="1200"/>
            </a:lvl6pPr>
            <a:lvl7pPr indent="0" marL="3291840">
              <a:buNone/>
              <a:defRPr sz="1200"/>
            </a:lvl7pPr>
            <a:lvl8pPr indent="0" marL="3840480">
              <a:buNone/>
              <a:defRPr sz="1200"/>
            </a:lvl8pPr>
            <a:lvl9pPr indent="0" marL="438912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/>
          </a:lstStyle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p>
            <a:endParaRPr dirty="0"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  <p:sp>
        <p:nvSpPr>
          <p:cNvPr id="1048654" name="TextBox 8"/>
          <p:cNvSpPr txBox="1"/>
          <p:nvPr/>
        </p:nvSpPr>
        <p:spPr>
          <a:xfrm>
            <a:off x="571500" y="1120140"/>
            <a:ext cx="731520" cy="701731"/>
          </a:xfrm>
          <a:prstGeom prst="rect"/>
        </p:spPr>
        <p:txBody>
          <a:bodyPr anchor="ctr" bIns="54864" lIns="109728" rIns="109728" rtlCol="0" tIns="54864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96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5" name="TextBox 9"/>
          <p:cNvSpPr txBox="1"/>
          <p:nvPr/>
        </p:nvSpPr>
        <p:spPr>
          <a:xfrm>
            <a:off x="13181076" y="3241548"/>
            <a:ext cx="731520" cy="701731"/>
          </a:xfrm>
          <a:prstGeom prst="rect"/>
        </p:spPr>
        <p:txBody>
          <a:bodyPr anchor="ctr" bIns="54864" lIns="109728" rIns="109728" rtlCol="0" tIns="54864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96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dt="0" ftr="0" hdr="0"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arjeta de nombr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8" descr="C0-HD-BTM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250180"/>
            <a:ext cx="14630400" cy="2979420"/>
          </a:xfrm>
          <a:prstGeom prst="rect"/>
        </p:spPr>
      </p:pic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1229394" y="1349642"/>
            <a:ext cx="12175423" cy="3014202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599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0" y="4377979"/>
            <a:ext cx="12173585" cy="1199862"/>
          </a:xfrm>
        </p:spPr>
        <p:txBody>
          <a:bodyPr anchor="t"/>
          <a:lstStyle>
            <a:lvl1pPr indent="0" marL="0">
              <a:buNone/>
              <a:defRPr sz="1920"/>
            </a:lvl1pPr>
            <a:lvl2pPr indent="0" marL="548640">
              <a:buNone/>
              <a:defRPr sz="1680"/>
            </a:lvl2pPr>
            <a:lvl3pPr indent="0" marL="1097280">
              <a:buNone/>
              <a:defRPr sz="1440"/>
            </a:lvl3pPr>
            <a:lvl4pPr indent="0" marL="1645920">
              <a:buNone/>
              <a:defRPr sz="1200"/>
            </a:lvl4pPr>
            <a:lvl5pPr indent="0" marL="2194560">
              <a:buNone/>
              <a:defRPr sz="1200"/>
            </a:lvl5pPr>
            <a:lvl6pPr indent="0" marL="2743200">
              <a:buNone/>
              <a:defRPr sz="1200"/>
            </a:lvl6pPr>
            <a:lvl7pPr indent="0" marL="3291840">
              <a:buNone/>
              <a:defRPr sz="1200"/>
            </a:lvl7pPr>
            <a:lvl8pPr indent="0" marL="3840480">
              <a:buNone/>
              <a:defRPr sz="1200"/>
            </a:lvl8pPr>
            <a:lvl9pPr indent="0" marL="438912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00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4660"/>
            <a:ext cx="3493008" cy="438150"/>
          </a:xfrm>
        </p:spPr>
        <p:txBody>
          <a:bodyPr/>
          <a:lstStyle>
            <a:lvl1pPr algn="r"/>
          </a:lstStyle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0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4660"/>
            <a:ext cx="8389790" cy="438150"/>
          </a:xfrm>
        </p:spPr>
        <p:txBody>
          <a:bodyPr/>
          <a:p>
            <a:endParaRPr dirty="0" lang="en-US"/>
          </a:p>
        </p:txBody>
      </p:sp>
      <p:sp>
        <p:nvSpPr>
          <p:cNvPr id="104860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64640"/>
          </a:xfrm>
        </p:spPr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42496"/>
            <a:ext cx="4147718" cy="740784"/>
          </a:xfrm>
        </p:spPr>
        <p:txBody>
          <a:bodyPr anchor="b">
            <a:noAutofit/>
          </a:bodyPr>
          <a:lstStyle>
            <a:lvl1pPr indent="0" marL="0">
              <a:buNone/>
              <a:defRPr b="0" sz="2880">
                <a:solidFill>
                  <a:schemeClr val="tx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15"/>
          </p:nvPr>
        </p:nvSpPr>
        <p:spPr>
          <a:xfrm>
            <a:off x="822959" y="3485478"/>
            <a:ext cx="4147718" cy="3976958"/>
          </a:xfrm>
        </p:spPr>
        <p:txBody>
          <a:bodyPr anchor="t">
            <a:normAutofit/>
          </a:bodyPr>
          <a:lstStyle>
            <a:lvl1pPr indent="0" marL="0">
              <a:buNone/>
              <a:defRPr sz="1680"/>
            </a:lvl1pPr>
            <a:lvl2pPr indent="0" marL="548640">
              <a:buNone/>
              <a:defRPr sz="1440"/>
            </a:lvl2pPr>
            <a:lvl3pPr indent="0" marL="1097280">
              <a:buNone/>
              <a:defRPr sz="1200"/>
            </a:lvl3pPr>
            <a:lvl4pPr indent="0" marL="1645920">
              <a:buNone/>
              <a:defRPr sz="1080"/>
            </a:lvl4pPr>
            <a:lvl5pPr indent="0" marL="2194560">
              <a:buNone/>
              <a:defRPr sz="1080"/>
            </a:lvl5pPr>
            <a:lvl6pPr indent="0" marL="2743200">
              <a:buNone/>
              <a:defRPr sz="1080"/>
            </a:lvl6pPr>
            <a:lvl7pPr indent="0" marL="3291840">
              <a:buNone/>
              <a:defRPr sz="1080"/>
            </a:lvl7pPr>
            <a:lvl8pPr indent="0" marL="3840480">
              <a:buNone/>
              <a:defRPr sz="1080"/>
            </a:lvl8pPr>
            <a:lvl9pPr indent="0" marL="438912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2560" y="2641600"/>
            <a:ext cx="4147718" cy="751841"/>
          </a:xfrm>
        </p:spPr>
        <p:txBody>
          <a:bodyPr anchor="b">
            <a:noAutofit/>
          </a:bodyPr>
          <a:lstStyle>
            <a:lvl1pPr indent="0" marL="0">
              <a:buNone/>
              <a:defRPr b="0" sz="2880">
                <a:solidFill>
                  <a:schemeClr val="tx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40230" y="3484880"/>
            <a:ext cx="4147718" cy="3977542"/>
          </a:xfrm>
        </p:spPr>
        <p:txBody>
          <a:bodyPr anchor="t">
            <a:normAutofit/>
          </a:bodyPr>
          <a:lstStyle>
            <a:lvl1pPr indent="0" marL="0">
              <a:buNone/>
              <a:defRPr sz="1680"/>
            </a:lvl1pPr>
            <a:lvl2pPr indent="0" marL="548640">
              <a:buNone/>
              <a:defRPr sz="1440"/>
            </a:lvl2pPr>
            <a:lvl3pPr indent="0" marL="1097280">
              <a:buNone/>
              <a:defRPr sz="1200"/>
            </a:lvl3pPr>
            <a:lvl4pPr indent="0" marL="1645920">
              <a:buNone/>
              <a:defRPr sz="1080"/>
            </a:lvl4pPr>
            <a:lvl5pPr indent="0" marL="2194560">
              <a:buNone/>
              <a:defRPr sz="1080"/>
            </a:lvl5pPr>
            <a:lvl6pPr indent="0" marL="2743200">
              <a:buNone/>
              <a:defRPr sz="1080"/>
            </a:lvl6pPr>
            <a:lvl7pPr indent="0" marL="3291840">
              <a:buNone/>
              <a:defRPr sz="1080"/>
            </a:lvl7pPr>
            <a:lvl8pPr indent="0" marL="3840480">
              <a:buNone/>
              <a:defRPr sz="1080"/>
            </a:lvl8pPr>
            <a:lvl9pPr indent="0" marL="438912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62160" y="2631439"/>
            <a:ext cx="4147718" cy="751841"/>
          </a:xfrm>
        </p:spPr>
        <p:txBody>
          <a:bodyPr anchor="b">
            <a:noAutofit/>
          </a:bodyPr>
          <a:lstStyle>
            <a:lvl1pPr indent="0" marL="0">
              <a:buNone/>
              <a:defRPr b="0" sz="2880">
                <a:solidFill>
                  <a:schemeClr val="tx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17"/>
          </p:nvPr>
        </p:nvSpPr>
        <p:spPr>
          <a:xfrm>
            <a:off x="9662161" y="3485478"/>
            <a:ext cx="4147718" cy="3976958"/>
          </a:xfrm>
        </p:spPr>
        <p:txBody>
          <a:bodyPr anchor="t">
            <a:normAutofit/>
          </a:bodyPr>
          <a:lstStyle>
            <a:lvl1pPr indent="0" marL="0">
              <a:buNone/>
              <a:defRPr sz="1680"/>
            </a:lvl1pPr>
            <a:lvl2pPr indent="0" marL="548640">
              <a:buNone/>
              <a:defRPr sz="1440"/>
            </a:lvl2pPr>
            <a:lvl3pPr indent="0" marL="1097280">
              <a:buNone/>
              <a:defRPr sz="1200"/>
            </a:lvl3pPr>
            <a:lvl4pPr indent="0" marL="1645920">
              <a:buNone/>
              <a:defRPr sz="1080"/>
            </a:lvl4pPr>
            <a:lvl5pPr indent="0" marL="2194560">
              <a:buNone/>
              <a:defRPr sz="1080"/>
            </a:lvl5pPr>
            <a:lvl6pPr indent="0" marL="2743200">
              <a:buNone/>
              <a:defRPr sz="1080"/>
            </a:lvl6pPr>
            <a:lvl7pPr indent="0" marL="3291840">
              <a:buNone/>
              <a:defRPr sz="1080"/>
            </a:lvl7pPr>
            <a:lvl8pPr indent="0" marL="3840480">
              <a:buNone/>
              <a:defRPr sz="1080"/>
            </a:lvl8pPr>
            <a:lvl9pPr indent="0" marL="438912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54480"/>
          </a:xfrm>
        </p:spPr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826342" y="5029201"/>
            <a:ext cx="4141898" cy="819318"/>
          </a:xfrm>
        </p:spPr>
        <p:txBody>
          <a:bodyPr anchor="b">
            <a:noAutofit/>
          </a:bodyPr>
          <a:lstStyle>
            <a:lvl1pPr indent="0" marL="0">
              <a:buNone/>
              <a:defRPr b="0" sz="2880">
                <a:solidFill>
                  <a:schemeClr val="tx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16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826342" y="2834640"/>
            <a:ext cx="4141898" cy="18288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920"/>
            </a:lvl1pPr>
            <a:lvl2pPr indent="0" marL="548640">
              <a:buNone/>
              <a:defRPr sz="1920"/>
            </a:lvl2pPr>
            <a:lvl3pPr indent="0" marL="1097280">
              <a:buNone/>
              <a:defRPr sz="1920"/>
            </a:lvl3pPr>
            <a:lvl4pPr indent="0" marL="1645920">
              <a:buNone/>
              <a:defRPr sz="1920"/>
            </a:lvl4pPr>
            <a:lvl5pPr indent="0" marL="2194560">
              <a:buNone/>
              <a:defRPr sz="1920"/>
            </a:lvl5pPr>
            <a:lvl6pPr indent="0" marL="2743200">
              <a:buNone/>
              <a:defRPr sz="1920"/>
            </a:lvl6pPr>
            <a:lvl7pPr indent="0" marL="3291840">
              <a:buNone/>
              <a:defRPr sz="1920"/>
            </a:lvl7pPr>
            <a:lvl8pPr indent="0" marL="3840480">
              <a:buNone/>
              <a:defRPr sz="1920"/>
            </a:lvl8pPr>
            <a:lvl9pPr indent="0" marL="438912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dirty="0" lang="en-US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18"/>
          </p:nvPr>
        </p:nvSpPr>
        <p:spPr>
          <a:xfrm>
            <a:off x="826342" y="5848518"/>
            <a:ext cx="4141898" cy="1613905"/>
          </a:xfrm>
        </p:spPr>
        <p:txBody>
          <a:bodyPr anchor="t">
            <a:normAutofit/>
          </a:bodyPr>
          <a:lstStyle>
            <a:lvl1pPr indent="0" marL="0">
              <a:buNone/>
              <a:defRPr sz="1680"/>
            </a:lvl1pPr>
            <a:lvl2pPr indent="0" marL="548640">
              <a:buNone/>
              <a:defRPr sz="1440"/>
            </a:lvl2pPr>
            <a:lvl3pPr indent="0" marL="1097280">
              <a:buNone/>
              <a:defRPr sz="1200"/>
            </a:lvl3pPr>
            <a:lvl4pPr indent="0" marL="1645920">
              <a:buNone/>
              <a:defRPr sz="1080"/>
            </a:lvl4pPr>
            <a:lvl5pPr indent="0" marL="2194560">
              <a:buNone/>
              <a:defRPr sz="1080"/>
            </a:lvl5pPr>
            <a:lvl6pPr indent="0" marL="2743200">
              <a:buNone/>
              <a:defRPr sz="1080"/>
            </a:lvl6pPr>
            <a:lvl7pPr indent="0" marL="3291840">
              <a:buNone/>
              <a:defRPr sz="1080"/>
            </a:lvl7pPr>
            <a:lvl8pPr indent="0" marL="3840480">
              <a:buNone/>
              <a:defRPr sz="1080"/>
            </a:lvl8pPr>
            <a:lvl9pPr indent="0" marL="438912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9116" y="5029201"/>
            <a:ext cx="4138722" cy="819318"/>
          </a:xfrm>
        </p:spPr>
        <p:txBody>
          <a:bodyPr anchor="b">
            <a:noAutofit/>
          </a:bodyPr>
          <a:lstStyle>
            <a:lvl1pPr indent="0" marL="0">
              <a:buNone/>
              <a:defRPr b="0" sz="2880">
                <a:solidFill>
                  <a:schemeClr val="tx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19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5249116" y="2834640"/>
            <a:ext cx="4138723" cy="18288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920"/>
            </a:lvl1pPr>
            <a:lvl2pPr indent="0" marL="548640">
              <a:buNone/>
              <a:defRPr sz="1920"/>
            </a:lvl2pPr>
            <a:lvl3pPr indent="0" marL="1097280">
              <a:buNone/>
              <a:defRPr sz="1920"/>
            </a:lvl3pPr>
            <a:lvl4pPr indent="0" marL="1645920">
              <a:buNone/>
              <a:defRPr sz="1920"/>
            </a:lvl4pPr>
            <a:lvl5pPr indent="0" marL="2194560">
              <a:buNone/>
              <a:defRPr sz="1920"/>
            </a:lvl5pPr>
            <a:lvl6pPr indent="0" marL="2743200">
              <a:buNone/>
              <a:defRPr sz="1920"/>
            </a:lvl6pPr>
            <a:lvl7pPr indent="0" marL="3291840">
              <a:buNone/>
              <a:defRPr sz="1920"/>
            </a:lvl7pPr>
            <a:lvl8pPr indent="0" marL="3840480">
              <a:buNone/>
              <a:defRPr sz="1920"/>
            </a:lvl8pPr>
            <a:lvl9pPr indent="0" marL="438912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dirty="0" lang="en-US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49117" y="5848516"/>
            <a:ext cx="4138722" cy="1613905"/>
          </a:xfrm>
        </p:spPr>
        <p:txBody>
          <a:bodyPr anchor="t">
            <a:normAutofit/>
          </a:bodyPr>
          <a:lstStyle>
            <a:lvl1pPr indent="0" marL="0">
              <a:buNone/>
              <a:defRPr sz="1680"/>
            </a:lvl1pPr>
            <a:lvl2pPr indent="0" marL="548640">
              <a:buNone/>
              <a:defRPr sz="1440"/>
            </a:lvl2pPr>
            <a:lvl3pPr indent="0" marL="1097280">
              <a:buNone/>
              <a:defRPr sz="1200"/>
            </a:lvl3pPr>
            <a:lvl4pPr indent="0" marL="1645920">
              <a:buNone/>
              <a:defRPr sz="1080"/>
            </a:lvl4pPr>
            <a:lvl5pPr indent="0" marL="2194560">
              <a:buNone/>
              <a:defRPr sz="1080"/>
            </a:lvl5pPr>
            <a:lvl6pPr indent="0" marL="2743200">
              <a:buNone/>
              <a:defRPr sz="1080"/>
            </a:lvl6pPr>
            <a:lvl7pPr indent="0" marL="3291840">
              <a:buNone/>
              <a:defRPr sz="1080"/>
            </a:lvl7pPr>
            <a:lvl8pPr indent="0" marL="3840480">
              <a:buNone/>
              <a:defRPr sz="1080"/>
            </a:lvl8pPr>
            <a:lvl9pPr indent="0" marL="438912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59678" y="5029201"/>
            <a:ext cx="4147763" cy="819318"/>
          </a:xfrm>
        </p:spPr>
        <p:txBody>
          <a:bodyPr anchor="b">
            <a:noAutofit/>
          </a:bodyPr>
          <a:lstStyle>
            <a:lvl1pPr indent="0" marL="0">
              <a:buNone/>
              <a:defRPr b="0" sz="2880">
                <a:solidFill>
                  <a:schemeClr val="tx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22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9659826" y="2834640"/>
            <a:ext cx="4137454" cy="18288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920"/>
            </a:lvl1pPr>
            <a:lvl2pPr indent="0" marL="548640">
              <a:buNone/>
              <a:defRPr sz="1920"/>
            </a:lvl2pPr>
            <a:lvl3pPr indent="0" marL="1097280">
              <a:buNone/>
              <a:defRPr sz="1920"/>
            </a:lvl3pPr>
            <a:lvl4pPr indent="0" marL="1645920">
              <a:buNone/>
              <a:defRPr sz="1920"/>
            </a:lvl4pPr>
            <a:lvl5pPr indent="0" marL="2194560">
              <a:buNone/>
              <a:defRPr sz="1920"/>
            </a:lvl5pPr>
            <a:lvl6pPr indent="0" marL="2743200">
              <a:buNone/>
              <a:defRPr sz="1920"/>
            </a:lvl6pPr>
            <a:lvl7pPr indent="0" marL="3291840">
              <a:buNone/>
              <a:defRPr sz="1920"/>
            </a:lvl7pPr>
            <a:lvl8pPr indent="0" marL="3840480">
              <a:buNone/>
              <a:defRPr sz="1920"/>
            </a:lvl8pPr>
            <a:lvl9pPr indent="0" marL="438912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dirty="0"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59678" y="5848514"/>
            <a:ext cx="4142934" cy="1613905"/>
          </a:xfrm>
        </p:spPr>
        <p:txBody>
          <a:bodyPr anchor="t">
            <a:normAutofit/>
          </a:bodyPr>
          <a:lstStyle>
            <a:lvl1pPr indent="0" marL="0">
              <a:buNone/>
              <a:defRPr sz="1680"/>
            </a:lvl1pPr>
            <a:lvl2pPr indent="0" marL="548640">
              <a:buNone/>
              <a:defRPr sz="1440"/>
            </a:lvl2pPr>
            <a:lvl3pPr indent="0" marL="1097280">
              <a:buNone/>
              <a:defRPr sz="1200"/>
            </a:lvl3pPr>
            <a:lvl4pPr indent="0" marL="1645920">
              <a:buNone/>
              <a:defRPr sz="1080"/>
            </a:lvl4pPr>
            <a:lvl5pPr indent="0" marL="2194560">
              <a:buNone/>
              <a:defRPr sz="1080"/>
            </a:lvl5pPr>
            <a:lvl6pPr indent="0" marL="2743200">
              <a:buNone/>
              <a:defRPr sz="1080"/>
            </a:lvl6pPr>
            <a:lvl7pPr indent="0" marL="3291840">
              <a:buNone/>
              <a:defRPr sz="1080"/>
            </a:lvl7pPr>
            <a:lvl8pPr indent="0" marL="3840480">
              <a:buNone/>
              <a:defRPr sz="1080"/>
            </a:lvl8pPr>
            <a:lvl9pPr indent="0" marL="438912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ítulo y texto vertical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2633471"/>
            <a:ext cx="12984480" cy="4828950"/>
          </a:xfrm>
        </p:spPr>
        <p:txBody>
          <a:bodyPr vert="eaVert"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Título vertical y texto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7" descr="C0-HD-BTM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250180"/>
            <a:ext cx="14630400" cy="2979420"/>
          </a:xfrm>
          <a:prstGeom prst="rect"/>
        </p:spPr>
      </p:pic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11338560" y="894080"/>
            <a:ext cx="2468880" cy="4683760"/>
          </a:xfrm>
        </p:spPr>
        <p:txBody>
          <a:bodyPr vert="eaVert"/>
          <a:lstStyle>
            <a:lvl1pPr algn="l"/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894081"/>
            <a:ext cx="9845041" cy="4683760"/>
          </a:xfrm>
        </p:spPr>
        <p:txBody>
          <a:bodyPr vert="eaVert"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5930"/>
            <a:ext cx="3493008" cy="438150"/>
          </a:xfrm>
        </p:spPr>
        <p:txBody>
          <a:bodyPr/>
          <a:lstStyle>
            <a:lvl1pPr algn="r"/>
          </a:lstStyle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1"/>
            <a:ext cx="8389790" cy="438150"/>
          </a:xfrm>
        </p:spPr>
        <p:txBody>
          <a:bodyPr/>
          <a:p>
            <a:endParaRPr dirty="0"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ítulo y objetos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647F38-B617-4D2F-AE0A-013F0C4D2C5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Encabezado de secció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8" descr="C0-HD-BTM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250180"/>
            <a:ext cx="14630400" cy="2979420"/>
          </a:xfrm>
          <a:prstGeom prst="rect"/>
        </p:spPr>
      </p:pic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22961" y="904240"/>
            <a:ext cx="12984479" cy="3362322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1229360" y="4370071"/>
            <a:ext cx="12588240" cy="1146810"/>
          </a:xfrm>
        </p:spPr>
        <p:txBody>
          <a:bodyPr>
            <a:normAutofit/>
          </a:bodyPr>
          <a:lstStyle>
            <a:lvl1pPr algn="r" indent="0" marL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1pPr>
            <a:lvl2pPr indent="0" marL="54864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indent="0" marL="109728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indent="0" marL="164592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indent="0" marL="219456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indent="0" marL="274320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indent="0" marL="329184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indent="0" marL="384048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indent="0" marL="438912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/>
          </a:lstStyle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2"/>
            <a:ext cx="8389790" cy="436878"/>
          </a:xfrm>
        </p:spPr>
        <p:txBody>
          <a:bodyPr/>
          <a:p>
            <a:endParaRPr dirty="0"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os objetos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633471"/>
            <a:ext cx="6400800" cy="4828950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33471"/>
            <a:ext cx="6400800" cy="4828950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BFA754-D5C3-4E66-96A6-867B257F58DC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84065D-F351-4B03-BD91-D8A6B8D4B362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ció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3474720" y="914400"/>
            <a:ext cx="10332720" cy="1554480"/>
          </a:xfrm>
        </p:spPr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1097291" y="2620563"/>
            <a:ext cx="6095989" cy="988694"/>
          </a:xfrm>
        </p:spPr>
        <p:txBody>
          <a:bodyPr anchor="b">
            <a:normAutofit/>
          </a:bodyPr>
          <a:lstStyle>
            <a:lvl1pPr indent="0" marL="0">
              <a:buNone/>
              <a:defRPr b="0" sz="3360">
                <a:solidFill>
                  <a:schemeClr val="tx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822961" y="3759200"/>
            <a:ext cx="6374130" cy="3703223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60" y="2620563"/>
            <a:ext cx="6126480" cy="988694"/>
          </a:xfrm>
        </p:spPr>
        <p:txBody>
          <a:bodyPr anchor="b">
            <a:normAutofit/>
          </a:bodyPr>
          <a:lstStyle>
            <a:lvl1pPr indent="0" marL="0">
              <a:buNone/>
              <a:defRPr b="0" sz="3360">
                <a:solidFill>
                  <a:schemeClr val="tx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759200"/>
            <a:ext cx="6400800" cy="3703223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Solo el título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58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5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En blanco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ido con título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4937760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5994698" y="896111"/>
            <a:ext cx="7812742" cy="6566310"/>
          </a:xfrm>
        </p:spPr>
        <p:txBody>
          <a:bodyPr anchor="ctr"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4937760" cy="3713382"/>
          </a:xfrm>
        </p:spPr>
        <p:txBody>
          <a:bodyPr/>
          <a:lstStyle>
            <a:lvl1pPr indent="0" marL="0">
              <a:buNone/>
              <a:defRPr sz="1920"/>
            </a:lvl1pPr>
            <a:lvl2pPr indent="0" marL="548640">
              <a:buNone/>
              <a:defRPr sz="1680"/>
            </a:lvl2pPr>
            <a:lvl3pPr indent="0" marL="1097280">
              <a:buNone/>
              <a:defRPr sz="1440"/>
            </a:lvl3pPr>
            <a:lvl4pPr indent="0" marL="1645920">
              <a:buNone/>
              <a:defRPr sz="1200"/>
            </a:lvl4pPr>
            <a:lvl5pPr indent="0" marL="2194560">
              <a:buNone/>
              <a:defRPr sz="1200"/>
            </a:lvl5pPr>
            <a:lvl6pPr indent="0" marL="2743200">
              <a:buNone/>
              <a:defRPr sz="1200"/>
            </a:lvl6pPr>
            <a:lvl7pPr indent="0" marL="3291840">
              <a:buNone/>
              <a:defRPr sz="1200"/>
            </a:lvl7pPr>
            <a:lvl8pPr indent="0" marL="3840480">
              <a:buNone/>
              <a:defRPr sz="1200"/>
            </a:lvl8pPr>
            <a:lvl9pPr indent="0" marL="438912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n con título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8247888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0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433486" y="901490"/>
            <a:ext cx="4373954" cy="6560932"/>
          </a:xfrm>
        </p:spPr>
        <p:txBody>
          <a:bodyPr anchor="t"/>
          <a:lstStyle>
            <a:lvl1pPr indent="0" marL="0">
              <a:buNone/>
              <a:defRPr sz="3840"/>
            </a:lvl1pPr>
            <a:lvl2pPr indent="0" marL="548640">
              <a:buNone/>
              <a:defRPr sz="3360"/>
            </a:lvl2pPr>
            <a:lvl3pPr indent="0" marL="1097280">
              <a:buNone/>
              <a:defRPr sz="2880"/>
            </a:lvl3pPr>
            <a:lvl4pPr indent="0" marL="1645920">
              <a:buNone/>
              <a:defRPr sz="2400"/>
            </a:lvl4pPr>
            <a:lvl5pPr indent="0" marL="2194560">
              <a:buNone/>
              <a:defRPr sz="2400"/>
            </a:lvl5pPr>
            <a:lvl6pPr indent="0" marL="2743200">
              <a:buNone/>
              <a:defRPr sz="2400"/>
            </a:lvl6pPr>
            <a:lvl7pPr indent="0" marL="3291840">
              <a:buNone/>
              <a:defRPr sz="2400"/>
            </a:lvl7pPr>
            <a:lvl8pPr indent="0" marL="3840480">
              <a:buNone/>
              <a:defRPr sz="2400"/>
            </a:lvl8pPr>
            <a:lvl9pPr indent="0" marL="438912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dirty="0" lang="en-US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8247888" cy="3713382"/>
          </a:xfrm>
        </p:spPr>
        <p:txBody>
          <a:bodyPr/>
          <a:lstStyle>
            <a:lvl1pPr indent="0" marL="0">
              <a:buNone/>
              <a:defRPr sz="1920"/>
            </a:lvl1pPr>
            <a:lvl2pPr indent="0" marL="548640">
              <a:buNone/>
              <a:defRPr sz="1680"/>
            </a:lvl2pPr>
            <a:lvl3pPr indent="0" marL="1097280">
              <a:buNone/>
              <a:defRPr sz="1440"/>
            </a:lvl3pPr>
            <a:lvl4pPr indent="0" marL="1645920">
              <a:buNone/>
              <a:defRPr sz="1200"/>
            </a:lvl4pPr>
            <a:lvl5pPr indent="0" marL="2194560">
              <a:buNone/>
              <a:defRPr sz="1200"/>
            </a:lvl5pPr>
            <a:lvl6pPr indent="0" marL="2743200">
              <a:buNone/>
              <a:defRPr sz="1200"/>
            </a:lvl6pPr>
            <a:lvl7pPr indent="0" marL="3291840">
              <a:buNone/>
              <a:defRPr sz="1200"/>
            </a:lvl7pPr>
            <a:lvl8pPr indent="0" marL="3840480">
              <a:buNone/>
              <a:defRPr sz="1200"/>
            </a:lvl8pPr>
            <a:lvl9pPr indent="0" marL="438912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image" Target="../media/image2.png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0-HD-TOP.png"/>
          <p:cNvPicPr>
            <a:picLocks noChangeAspect="1"/>
          </p:cNvPicPr>
          <p:nvPr/>
        </p:nvPicPr>
        <p:blipFill>
          <a:blip xmlns:r="http://schemas.openxmlformats.org/officeDocument/2006/relationships" r:embed="rId20"/>
          <a:stretch>
            <a:fillRect/>
          </a:stretch>
        </p:blipFill>
        <p:spPr>
          <a:xfrm>
            <a:off x="0" y="0"/>
            <a:ext cx="14630400" cy="172974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3474720" y="917247"/>
            <a:ext cx="10332720" cy="155163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33473"/>
            <a:ext cx="12984480" cy="482895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0314432" y="7627621"/>
            <a:ext cx="3493008" cy="43815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12/10/2024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627015"/>
            <a:ext cx="9326880" cy="43815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0" y="457201"/>
            <a:ext cx="3291840" cy="43815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‹Nº›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lvl1pPr algn="r" defTabSz="1097280" eaLnBrk="1" hangingPunct="1" latinLnBrk="0" rtl="0">
        <a:lnSpc>
          <a:spcPct val="90000"/>
        </a:lnSpc>
        <a:spcBef>
          <a:spcPct val="0"/>
        </a:spcBef>
        <a:buNone/>
        <a:defRPr baseline="0" cap="all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1097280" eaLnBrk="1" hangingPunct="1" indent="-274320" latinLnBrk="0" marL="274320" rtl="0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097280" eaLnBrk="1" hangingPunct="1" indent="-274320" latinLnBrk="0" marL="822960" rtl="0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097280" eaLnBrk="1" hangingPunct="1" indent="-274320" latinLnBrk="0" marL="1371600" rtl="0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097280" eaLnBrk="1" hangingPunct="1" indent="-274320" latinLnBrk="0" marL="1920240" rtl="0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097280" eaLnBrk="1" hangingPunct="1" indent="-274320" latinLnBrk="0" marL="2468880" rtl="0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097280" eaLnBrk="1" hangingPunct="1" indent="-274320" latinLnBrk="0" marL="3017520" rtl="0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097280" eaLnBrk="1" hangingPunct="1" indent="-274320" latinLnBrk="0" marL="3566160" rtl="0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097280" eaLnBrk="1" hangingPunct="1" indent="-274320" latinLnBrk="0" marL="4114800" rtl="0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097280" eaLnBrk="1" hangingPunct="1" indent="-274320" latinLnBrk="0" marL="4663440" rtl="0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097280" eaLnBrk="1" hangingPunct="1" latinLnBrk="0" marL="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097280" eaLnBrk="1" hangingPunct="1" latinLnBrk="0" marL="54864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097280" eaLnBrk="1" hangingPunct="1" latinLnBrk="0" marL="109728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097280" eaLnBrk="1" hangingPunct="1" latinLnBrk="0" marL="164592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097280" eaLnBrk="1" hangingPunct="1" latinLnBrk="0" marL="219456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097280" eaLnBrk="1" hangingPunct="1" latinLnBrk="0" marL="274320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097280" eaLnBrk="1" hangingPunct="1" latinLnBrk="0" marL="329184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097280" eaLnBrk="1" hangingPunct="1" latinLnBrk="0" marL="384048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097280" eaLnBrk="1" hangingPunct="1" latinLnBrk="0" marL="438912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1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ángulo 1"/>
          <p:cNvSpPr/>
          <p:nvPr/>
        </p:nvSpPr>
        <p:spPr>
          <a:xfrm>
            <a:off x="12875895" y="7792403"/>
            <a:ext cx="1643062" cy="322897"/>
          </a:xfrm>
          <a:prstGeom prst="rect"/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US">
              <a:solidFill>
                <a:schemeClr val="tx1"/>
              </a:solidFill>
            </a:endParaRPr>
          </a:p>
        </p:txBody>
      </p:sp>
      <p:sp>
        <p:nvSpPr>
          <p:cNvPr id="1048582" name="CuadroTexto 5"/>
          <p:cNvSpPr txBox="1"/>
          <p:nvPr/>
        </p:nvSpPr>
        <p:spPr>
          <a:xfrm>
            <a:off x="3632271" y="928986"/>
            <a:ext cx="7315200" cy="61493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dirty="0" sz="2000" lang="es-MX">
                <a:latin typeface="Aptos Black" panose="020B0004020202020204" pitchFamily="34" charset="0"/>
              </a:rPr>
              <a:t>UNIVERSIDAD TECNOLÓGICA DE PANAMÁ</a:t>
            </a: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FACULTAD DE CIENCIAS Y TECNOLOGÍA</a:t>
            </a:r>
          </a:p>
          <a:p>
            <a:pPr algn="ctr"/>
            <a:endParaRPr dirty="0" sz="2000" lang="es-MX">
              <a:latin typeface="Aptos Black" panose="020B0004020202020204" pitchFamily="34" charset="0"/>
            </a:endParaRP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PERÍODO SEMESTRE II-2024</a:t>
            </a: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PROF. JUAN CASTILLO</a:t>
            </a:r>
          </a:p>
          <a:p>
            <a:pPr algn="ctr"/>
            <a:endParaRPr dirty="0" sz="2000" lang="es-MX">
              <a:latin typeface="Aptos Black" panose="020B0004020202020204" pitchFamily="34" charset="0"/>
            </a:endParaRP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ASIGNATURA: Estadística aplicada a la TIC</a:t>
            </a: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Tema:</a:t>
            </a: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Profesores vs Empresas </a:t>
            </a:r>
          </a:p>
          <a:p>
            <a:pPr algn="ctr"/>
            <a:endParaRPr dirty="0" sz="2000" lang="es-MX">
              <a:latin typeface="Aptos Black" panose="020B0004020202020204" pitchFamily="34" charset="0"/>
            </a:endParaRP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Afiliación</a:t>
            </a: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Universidad Tecnológica de Panamá</a:t>
            </a:r>
          </a:p>
          <a:p>
            <a:pPr algn="ctr"/>
            <a:endParaRPr dirty="0" sz="2000" lang="es-MX">
              <a:latin typeface="Aptos Black" panose="020B0004020202020204" pitchFamily="34" charset="0"/>
            </a:endParaRP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Autor</a:t>
            </a: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Héctor Rodríguez 8-1027-1393</a:t>
            </a:r>
          </a:p>
          <a:p>
            <a:pPr algn="ctr"/>
          </a:p>
          <a:p>
            <a:pPr algn="ctr"/>
            <a:endParaRPr dirty="0" sz="2000" lang="es-MX">
              <a:latin typeface="Aptos Black" panose="020B0004020202020204" pitchFamily="34" charset="0"/>
            </a:endParaRP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Fecha</a:t>
            </a:r>
          </a:p>
          <a:p>
            <a:pPr algn="ctr"/>
            <a:r>
              <a:rPr dirty="0" sz="2000" lang="es-MX">
                <a:latin typeface="Aptos Black" panose="020B0004020202020204" pitchFamily="34" charset="0"/>
              </a:rPr>
              <a:t>10 de Diciembre de 2024</a:t>
            </a:r>
          </a:p>
          <a:p>
            <a:pPr algn="ctr"/>
            <a:endParaRPr dirty="0" sz="2000" lang="es-MX">
              <a:latin typeface="Aptos Black" panose="020B0004020202020204" pitchFamily="34" charset="0"/>
            </a:endParaRPr>
          </a:p>
        </p:txBody>
      </p:sp>
      <p:pic>
        <p:nvPicPr>
          <p:cNvPr id="2097153" name="Imagen 8" descr="Logos para Medios Digitales | Universidad Tecnológica de Panamá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55162" y="761959"/>
            <a:ext cx="2374418" cy="2374418"/>
          </a:xfrm>
          <a:prstGeom prst="rect"/>
          <a:noFill/>
          <a:ln>
            <a:noFill/>
          </a:ln>
        </p:spPr>
      </p:pic>
      <p:pic>
        <p:nvPicPr>
          <p:cNvPr id="2097154" name="Imagen 9" descr="Logos para Medios Digitales | Universidad Tecnológica de Panamá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11451345" y="846743"/>
            <a:ext cx="2246081" cy="2246081"/>
          </a:xfrm>
          <a:prstGeom prst="rect"/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ángulo 2"/>
          <p:cNvSpPr/>
          <p:nvPr/>
        </p:nvSpPr>
        <p:spPr>
          <a:xfrm>
            <a:off x="12875895" y="7792403"/>
            <a:ext cx="1643062" cy="322897"/>
          </a:xfrm>
          <a:prstGeom prst="rect"/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US">
              <a:solidFill>
                <a:schemeClr val="tx1"/>
              </a:solidFill>
            </a:endParaRPr>
          </a:p>
        </p:txBody>
      </p:sp>
      <p:graphicFrame>
        <p:nvGraphicFramePr>
          <p:cNvPr id="4194304" name="CuadroTexto 4"/>
          <p:cNvGraphicFramePr>
            <a:graphicFrameLocks/>
          </p:cNvGraphicFramePr>
          <p:nvPr/>
        </p:nvGraphicFramePr>
        <p:xfrm>
          <a:off x="1508128" y="1206312"/>
          <a:ext cx="11614143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14:ripple dir="l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1"/>
          <p:cNvSpPr>
            <a:spLocks noChangeArrowheads="1"/>
          </p:cNvSpPr>
          <p:nvPr/>
        </p:nvSpPr>
        <p:spPr bwMode="auto">
          <a:xfrm>
            <a:off x="1251208" y="1070820"/>
            <a:ext cx="5456307" cy="64668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s-US" baseline="0" b="1" cap="none" dirty="0" sz="36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Palabras clave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s-US" baseline="0" b="1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1. Experiencia de trabajo en equipo: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Comunicación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Responsabilidad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Colaboración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Resolución de conflictos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Organización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s-US" baseline="0" b="1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2. Aprendizaje personal durante el proyecto: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Autodisciplina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Liderazgo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Gestión del tiempo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Adaptabilidad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Aprendizaje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s-US" baseline="0" b="1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3. Aprendizaje del proyecto mismo: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Análisis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Patrones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Herramientas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Conexiones prácticas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s-US" baseline="0" b="0" cap="none" dirty="0" sz="2000" i="0" kumimoji="0" lang="es-US" normalizeH="0" strike="noStrike" u="none">
                <a:ln>
                  <a:noFill/>
                </a:ln>
                <a:effectLst/>
                <a:latin typeface="Arial" panose="020B0604020202020204" pitchFamily="34" charset="0"/>
              </a:rPr>
              <a:t>Perspectiva técnica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s-US" baseline="0" b="0" cap="none" dirty="0" sz="2400" i="0" kumimoji="0" lang="es-US" normalizeH="0" strike="noStrike" u="none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48585" name="Rectángulo 2"/>
          <p:cNvSpPr/>
          <p:nvPr/>
        </p:nvSpPr>
        <p:spPr>
          <a:xfrm>
            <a:off x="12875895" y="7792403"/>
            <a:ext cx="1643062" cy="322897"/>
          </a:xfrm>
          <a:prstGeom prst="rect"/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US"/>
          </a:p>
        </p:txBody>
      </p:sp>
      <p:pic>
        <p:nvPicPr>
          <p:cNvPr id="2097155" name="Picture 3" descr="Cómo hacer estadística básica con Excel | Escuela de Dato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978392" y="1026420"/>
            <a:ext cx="6400800" cy="3600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:blinds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s-ES"/>
              <a:t>Industria semiconductora</a:t>
            </a:r>
            <a:endParaRPr dirty="0" lang="es-PA"/>
          </a:p>
        </p:txBody>
      </p:sp>
      <p:pic>
        <p:nvPicPr>
          <p:cNvPr id="2097156" name="Imagen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58812" y="2834758"/>
            <a:ext cx="7747442" cy="442604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5833"/>
          </a:bodyPr>
          <a:p>
            <a:r>
              <a:rPr dirty="0" lang="es-ES"/>
              <a:t>Especificaciones de Procesadores por Generación</a:t>
            </a:r>
            <a:endParaRPr dirty="0" lang="es-PA"/>
          </a:p>
        </p:txBody>
      </p:sp>
      <p:pic>
        <p:nvPicPr>
          <p:cNvPr id="2097157" name="Imagen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866404" y="2927542"/>
            <a:ext cx="8897592" cy="406774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s-ES"/>
              <a:t>TABLA RESUMEN SOBRE ESTADÍSTICAS DE LA REGRESION Y ANALISIS DE VARIANZA</a:t>
            </a:r>
            <a:endParaRPr dirty="0" sz="3600" lang="es-PA"/>
          </a:p>
        </p:txBody>
      </p:sp>
      <p:pic>
        <p:nvPicPr>
          <p:cNvPr id="2097158" name="Imagen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71405" y="3428887"/>
            <a:ext cx="7087589" cy="326753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lastClr="000000" val="windowText"/>
      </a:dk1>
      <a:lt1>
        <a:sysClr lastClr="FFFFFF" val="window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dir="t" rig="threePt"/>
          </a:scene3d>
          <a:sp3d>
            <a:bevelT w="25400" h="12700"/>
          </a:sp3d>
        </a:effectStyle>
        <a:effectStyle>
          <a:effectLst>
            <a:outerShdw algn="ctr" blurRad="57150" dir="5400000" dist="1905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Tema de Office">
  <a:themeElements>
    <a:clrScheme name="Office">
      <a:dk1>
        <a:sysClr lastClr="000000" val="windowText"/>
      </a:dk1>
      <a:lt1>
        <a:sysClr lastClr="FFFFFF" val="window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4bfe07c-b7ce-4fc7-af2e-ccfbb97c3659" xsi:nil="true"/>
  </documentManagement>
</p:properties>
</file>

<file path=customXml/itemProps1.xml><?xml version="1.0" encoding="utf-8"?>
<ds:datastoreItem xmlns:ds="http://schemas.openxmlformats.org/officeDocument/2006/customXml" ds:itemID="{ECABB885-DC6B-46AA-AF80-F6C9DA697FD1}"/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Héctor Rodriguez</cp:lastModifiedBy>
  <dcterms:created xsi:type="dcterms:W3CDTF">2024-12-10T15:30:41Z</dcterms:created>
  <dcterms:modified xsi:type="dcterms:W3CDTF">2024-12-11T04:21:17Z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0x010100D3549A3C748CE74A975646D9CA4718D8</vt:lpwstr>
  </property>
  <property fmtid="{D5CDD505-2E9C-101B-9397-08002B2CF9AE}" pid="3" name="ICV">
    <vt:lpwstr>d71ac27f9d804685b30965783efcc7f6</vt:lpwstr>
  </property>
</Properties>
</file>