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6" roundtripDataSignature="AMtx7mguQX6u85MDfHYvmoab05K/grSw3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de59d9d161_0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de59d9d16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de59d9d16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de59d9d16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 name="Google Shape;165;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de59d9d16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de59d9d16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Diapositiva de título" type="title">
  <p:cSld name="TITLE">
    <p:spTree>
      <p:nvGrpSpPr>
        <p:cNvPr id="1" name="Shape 22"/>
        <p:cNvGrpSpPr/>
        <p:nvPr/>
      </p:nvGrpSpPr>
      <p:grpSpPr>
        <a:xfrm>
          <a:off x="0" y="0"/>
          <a:ext cx="0" cy="0"/>
          <a:chOff x="0" y="0"/>
          <a:chExt cx="0" cy="0"/>
        </a:xfrm>
      </p:grpSpPr>
      <p:grpSp>
        <p:nvGrpSpPr>
          <p:cNvPr id="23" name="Google Shape;23;p10"/>
          <p:cNvGrpSpPr/>
          <p:nvPr/>
        </p:nvGrpSpPr>
        <p:grpSpPr>
          <a:xfrm>
            <a:off x="0" y="-8467"/>
            <a:ext cx="12192000" cy="6866467"/>
            <a:chOff x="0" y="-8467"/>
            <a:chExt cx="12192000" cy="6866467"/>
          </a:xfrm>
        </p:grpSpPr>
        <p:cxnSp>
          <p:nvCxnSpPr>
            <p:cNvPr id="24" name="Google Shape;24;p10"/>
            <p:cNvCxnSpPr/>
            <p:nvPr/>
          </p:nvCxnSpPr>
          <p:spPr>
            <a:xfrm>
              <a:off x="9371012" y="0"/>
              <a:ext cx="1219200" cy="6858000"/>
            </a:xfrm>
            <a:prstGeom prst="straightConnector1">
              <a:avLst/>
            </a:prstGeom>
            <a:noFill/>
            <a:ln w="9525" cap="flat" cmpd="sng">
              <a:solidFill>
                <a:srgbClr val="262626"/>
              </a:solidFill>
              <a:prstDash val="solid"/>
              <a:round/>
              <a:headEnd type="none" w="sm" len="sm"/>
              <a:tailEnd type="none" w="sm" len="sm"/>
            </a:ln>
          </p:spPr>
        </p:cxnSp>
        <p:cxnSp>
          <p:nvCxnSpPr>
            <p:cNvPr id="25" name="Google Shape;25;p10"/>
            <p:cNvCxnSpPr/>
            <p:nvPr/>
          </p:nvCxnSpPr>
          <p:spPr>
            <a:xfrm flipH="1">
              <a:off x="7425267" y="3681413"/>
              <a:ext cx="4763558" cy="3176587"/>
            </a:xfrm>
            <a:prstGeom prst="straightConnector1">
              <a:avLst/>
            </a:prstGeom>
            <a:noFill/>
            <a:ln w="9525" cap="flat" cmpd="sng">
              <a:solidFill>
                <a:srgbClr val="262626"/>
              </a:solidFill>
              <a:prstDash val="solid"/>
              <a:round/>
              <a:headEnd type="none" w="sm" len="sm"/>
              <a:tailEnd type="none" w="sm" len="sm"/>
            </a:ln>
          </p:spPr>
        </p:cxnSp>
        <p:sp>
          <p:nvSpPr>
            <p:cNvPr id="26" name="Google Shape;26;p10"/>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7" name="Google Shape;27;p10"/>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8" name="Google Shape;28;p10"/>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10"/>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477B2">
                <a:alpha val="69803"/>
              </a:srgbClr>
            </a:solidFill>
            <a:ln>
              <a:noFill/>
            </a:ln>
          </p:spPr>
        </p:sp>
        <p:sp>
          <p:nvSpPr>
            <p:cNvPr id="30" name="Google Shape;30;p10"/>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8FA1CF">
                <a:alpha val="69803"/>
              </a:srgbClr>
            </a:solidFill>
            <a:ln>
              <a:noFill/>
            </a:ln>
          </p:spPr>
        </p:sp>
        <p:sp>
          <p:nvSpPr>
            <p:cNvPr id="31" name="Google Shape;31;p10"/>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2" name="Google Shape;32;p10"/>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10"/>
            <p:cNvSpPr/>
            <p:nvPr/>
          </p:nvSpPr>
          <p:spPr>
            <a:xfrm rot="10800000">
              <a:off x="0" y="0"/>
              <a:ext cx="842596" cy="5666154"/>
            </a:xfrm>
            <a:prstGeom prst="triangle">
              <a:avLst>
                <a:gd name="adj" fmla="val 10000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10"/>
          <p:cNvSpPr txBox="1">
            <a:spLocks noGrp="1"/>
          </p:cNvSpPr>
          <p:nvPr>
            <p:ph type="ctrTitle"/>
          </p:nvPr>
        </p:nvSpPr>
        <p:spPr>
          <a:xfrm>
            <a:off x="1507067" y="2404534"/>
            <a:ext cx="7766936" cy="1646302"/>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0"/>
          <p:cNvSpPr txBox="1">
            <a:spLocks noGrp="1"/>
          </p:cNvSpPr>
          <p:nvPr>
            <p:ph type="subTitle" idx="1"/>
          </p:nvPr>
        </p:nvSpPr>
        <p:spPr>
          <a:xfrm>
            <a:off x="1507067" y="4050833"/>
            <a:ext cx="7766936" cy="1096899"/>
          </a:xfrm>
          <a:prstGeom prst="rect">
            <a:avLst/>
          </a:prstGeom>
          <a:noFill/>
          <a:ln>
            <a:noFill/>
          </a:ln>
        </p:spPr>
        <p:txBody>
          <a:bodyPr spcFirstLastPara="1" wrap="square" lIns="91425" tIns="45700" rIns="91425" bIns="45700" anchor="t" anchorCtr="0">
            <a:normAutofit/>
          </a:bodyPr>
          <a:lstStyle>
            <a:lvl1pPr lvl="0" algn="r">
              <a:spcBef>
                <a:spcPts val="1000"/>
              </a:spcBef>
              <a:spcAft>
                <a:spcPts val="0"/>
              </a:spcAft>
              <a:buSzPts val="1440"/>
              <a:buNone/>
              <a:defRPr>
                <a:solidFill>
                  <a:srgbClr val="FEFEFE"/>
                </a:solidFill>
              </a:defRPr>
            </a:lvl1pPr>
            <a:lvl2pPr lvl="1" algn="ctr">
              <a:spcBef>
                <a:spcPts val="1000"/>
              </a:spcBef>
              <a:spcAft>
                <a:spcPts val="0"/>
              </a:spcAft>
              <a:buSzPts val="1280"/>
              <a:buNone/>
              <a:defRPr>
                <a:solidFill>
                  <a:schemeClr val="lt1"/>
                </a:solidFill>
              </a:defRPr>
            </a:lvl2pPr>
            <a:lvl3pPr lvl="2" algn="ctr">
              <a:spcBef>
                <a:spcPts val="1000"/>
              </a:spcBef>
              <a:spcAft>
                <a:spcPts val="0"/>
              </a:spcAft>
              <a:buSzPts val="1120"/>
              <a:buNone/>
              <a:defRPr>
                <a:solidFill>
                  <a:schemeClr val="lt1"/>
                </a:solidFill>
              </a:defRPr>
            </a:lvl3pPr>
            <a:lvl4pPr lvl="3" algn="ctr">
              <a:spcBef>
                <a:spcPts val="1000"/>
              </a:spcBef>
              <a:spcAft>
                <a:spcPts val="0"/>
              </a:spcAft>
              <a:buSzPts val="960"/>
              <a:buNone/>
              <a:defRPr>
                <a:solidFill>
                  <a:schemeClr val="lt1"/>
                </a:solidFill>
              </a:defRPr>
            </a:lvl4pPr>
            <a:lvl5pPr lvl="4" algn="ctr">
              <a:spcBef>
                <a:spcPts val="1000"/>
              </a:spcBef>
              <a:spcAft>
                <a:spcPts val="0"/>
              </a:spcAft>
              <a:buSzPts val="960"/>
              <a:buNone/>
              <a:defRPr>
                <a:solidFill>
                  <a:schemeClr val="lt1"/>
                </a:solidFill>
              </a:defRPr>
            </a:lvl5pPr>
            <a:lvl6pPr lvl="5" algn="ctr">
              <a:spcBef>
                <a:spcPts val="1000"/>
              </a:spcBef>
              <a:spcAft>
                <a:spcPts val="0"/>
              </a:spcAft>
              <a:buSzPts val="960"/>
              <a:buNone/>
              <a:defRPr>
                <a:solidFill>
                  <a:schemeClr val="lt1"/>
                </a:solidFill>
              </a:defRPr>
            </a:lvl6pPr>
            <a:lvl7pPr lvl="6" algn="ctr">
              <a:spcBef>
                <a:spcPts val="1000"/>
              </a:spcBef>
              <a:spcAft>
                <a:spcPts val="0"/>
              </a:spcAft>
              <a:buSzPts val="960"/>
              <a:buNone/>
              <a:defRPr>
                <a:solidFill>
                  <a:schemeClr val="lt1"/>
                </a:solidFill>
              </a:defRPr>
            </a:lvl7pPr>
            <a:lvl8pPr lvl="7" algn="ctr">
              <a:spcBef>
                <a:spcPts val="1000"/>
              </a:spcBef>
              <a:spcAft>
                <a:spcPts val="0"/>
              </a:spcAft>
              <a:buSzPts val="960"/>
              <a:buNone/>
              <a:defRPr>
                <a:solidFill>
                  <a:schemeClr val="lt1"/>
                </a:solidFill>
              </a:defRPr>
            </a:lvl8pPr>
            <a:lvl9pPr lvl="8" algn="ctr">
              <a:spcBef>
                <a:spcPts val="1000"/>
              </a:spcBef>
              <a:spcAft>
                <a:spcPts val="0"/>
              </a:spcAft>
              <a:buSzPts val="960"/>
              <a:buNone/>
              <a:defRPr>
                <a:solidFill>
                  <a:schemeClr val="lt1"/>
                </a:solidFill>
              </a:defRPr>
            </a:lvl9pPr>
          </a:lstStyle>
          <a:p>
            <a:endParaRPr/>
          </a:p>
        </p:txBody>
      </p:sp>
      <p:sp>
        <p:nvSpPr>
          <p:cNvPr id="36" name="Google Shape;36;p1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descripción">
  <p:cSld name="Título y descripción">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677335" y="609600"/>
            <a:ext cx="8596668" cy="3403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9"/>
          <p:cNvSpPr txBox="1">
            <a:spLocks noGrp="1"/>
          </p:cNvSpPr>
          <p:nvPr>
            <p:ph type="body" idx="1"/>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FEFEFE"/>
                </a:solidFill>
              </a:defRPr>
            </a:lvl1pPr>
            <a:lvl2pPr marL="914400" lvl="1" indent="-228600" algn="l">
              <a:spcBef>
                <a:spcPts val="1000"/>
              </a:spcBef>
              <a:spcAft>
                <a:spcPts val="0"/>
              </a:spcAft>
              <a:buSzPts val="1440"/>
              <a:buNone/>
              <a:defRPr sz="1800">
                <a:solidFill>
                  <a:schemeClr val="lt1"/>
                </a:solidFill>
              </a:defRPr>
            </a:lvl2pPr>
            <a:lvl3pPr marL="1371600" lvl="2" indent="-228600" algn="l">
              <a:spcBef>
                <a:spcPts val="1000"/>
              </a:spcBef>
              <a:spcAft>
                <a:spcPts val="0"/>
              </a:spcAft>
              <a:buSzPts val="1280"/>
              <a:buNone/>
              <a:defRPr sz="1600">
                <a:solidFill>
                  <a:schemeClr val="lt1"/>
                </a:solidFill>
              </a:defRPr>
            </a:lvl3pPr>
            <a:lvl4pPr marL="1828800" lvl="3" indent="-228600" algn="l">
              <a:spcBef>
                <a:spcPts val="1000"/>
              </a:spcBef>
              <a:spcAft>
                <a:spcPts val="0"/>
              </a:spcAft>
              <a:buSzPts val="1120"/>
              <a:buNone/>
              <a:defRPr sz="1400">
                <a:solidFill>
                  <a:schemeClr val="lt1"/>
                </a:solidFill>
              </a:defRPr>
            </a:lvl4pPr>
            <a:lvl5pPr marL="2286000" lvl="4" indent="-228600" algn="l">
              <a:spcBef>
                <a:spcPts val="1000"/>
              </a:spcBef>
              <a:spcAft>
                <a:spcPts val="0"/>
              </a:spcAft>
              <a:buSzPts val="1120"/>
              <a:buNone/>
              <a:defRPr sz="1400">
                <a:solidFill>
                  <a:schemeClr val="lt1"/>
                </a:solidFill>
              </a:defRPr>
            </a:lvl5pPr>
            <a:lvl6pPr marL="2743200" lvl="5" indent="-228600" algn="l">
              <a:spcBef>
                <a:spcPts val="1000"/>
              </a:spcBef>
              <a:spcAft>
                <a:spcPts val="0"/>
              </a:spcAft>
              <a:buSzPts val="1120"/>
              <a:buNone/>
              <a:defRPr sz="1400">
                <a:solidFill>
                  <a:schemeClr val="lt1"/>
                </a:solidFill>
              </a:defRPr>
            </a:lvl6pPr>
            <a:lvl7pPr marL="3200400" lvl="6" indent="-228600" algn="l">
              <a:spcBef>
                <a:spcPts val="1000"/>
              </a:spcBef>
              <a:spcAft>
                <a:spcPts val="0"/>
              </a:spcAft>
              <a:buSzPts val="1120"/>
              <a:buNone/>
              <a:defRPr sz="1400">
                <a:solidFill>
                  <a:schemeClr val="lt1"/>
                </a:solidFill>
              </a:defRPr>
            </a:lvl7pPr>
            <a:lvl8pPr marL="3657600" lvl="7" indent="-228600" algn="l">
              <a:spcBef>
                <a:spcPts val="1000"/>
              </a:spcBef>
              <a:spcAft>
                <a:spcPts val="0"/>
              </a:spcAft>
              <a:buSzPts val="1120"/>
              <a:buNone/>
              <a:defRPr sz="1400">
                <a:solidFill>
                  <a:schemeClr val="lt1"/>
                </a:solidFill>
              </a:defRPr>
            </a:lvl8pPr>
            <a:lvl9pPr marL="4114800" lvl="8" indent="-228600" algn="l">
              <a:spcBef>
                <a:spcPts val="1000"/>
              </a:spcBef>
              <a:spcAft>
                <a:spcPts val="0"/>
              </a:spcAft>
              <a:buSzPts val="1120"/>
              <a:buNone/>
              <a:defRPr sz="1400">
                <a:solidFill>
                  <a:schemeClr val="lt1"/>
                </a:solidFill>
              </a:defRPr>
            </a:lvl9pPr>
          </a:lstStyle>
          <a:p>
            <a:endParaRPr/>
          </a:p>
        </p:txBody>
      </p:sp>
      <p:sp>
        <p:nvSpPr>
          <p:cNvPr id="93" name="Google Shape;93;p1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ita con descripción">
  <p:cSld name="Cita con descripción">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0"/>
          <p:cNvSpPr txBox="1">
            <a:spLocks noGrp="1"/>
          </p:cNvSpPr>
          <p:nvPr>
            <p:ph type="body" idx="1"/>
          </p:nvPr>
        </p:nvSpPr>
        <p:spPr>
          <a:xfrm>
            <a:off x="1366139" y="3632200"/>
            <a:ext cx="722452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280"/>
              <a:buFont typeface="Trebuchet MS"/>
              <a:buNone/>
              <a:defRPr sz="1600">
                <a:solidFill>
                  <a:srgbClr val="FEFEFE"/>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99" name="Google Shape;99;p20"/>
          <p:cNvSpPr txBox="1">
            <a:spLocks noGrp="1"/>
          </p:cNvSpPr>
          <p:nvPr>
            <p:ph type="body" idx="2"/>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FEFEFE"/>
                </a:solidFill>
              </a:defRPr>
            </a:lvl1pPr>
            <a:lvl2pPr marL="914400" lvl="1" indent="-228600" algn="l">
              <a:spcBef>
                <a:spcPts val="1000"/>
              </a:spcBef>
              <a:spcAft>
                <a:spcPts val="0"/>
              </a:spcAft>
              <a:buSzPts val="1440"/>
              <a:buNone/>
              <a:defRPr sz="1800">
                <a:solidFill>
                  <a:schemeClr val="lt1"/>
                </a:solidFill>
              </a:defRPr>
            </a:lvl2pPr>
            <a:lvl3pPr marL="1371600" lvl="2" indent="-228600" algn="l">
              <a:spcBef>
                <a:spcPts val="1000"/>
              </a:spcBef>
              <a:spcAft>
                <a:spcPts val="0"/>
              </a:spcAft>
              <a:buSzPts val="1280"/>
              <a:buNone/>
              <a:defRPr sz="1600">
                <a:solidFill>
                  <a:schemeClr val="lt1"/>
                </a:solidFill>
              </a:defRPr>
            </a:lvl3pPr>
            <a:lvl4pPr marL="1828800" lvl="3" indent="-228600" algn="l">
              <a:spcBef>
                <a:spcPts val="1000"/>
              </a:spcBef>
              <a:spcAft>
                <a:spcPts val="0"/>
              </a:spcAft>
              <a:buSzPts val="1120"/>
              <a:buNone/>
              <a:defRPr sz="1400">
                <a:solidFill>
                  <a:schemeClr val="lt1"/>
                </a:solidFill>
              </a:defRPr>
            </a:lvl4pPr>
            <a:lvl5pPr marL="2286000" lvl="4" indent="-228600" algn="l">
              <a:spcBef>
                <a:spcPts val="1000"/>
              </a:spcBef>
              <a:spcAft>
                <a:spcPts val="0"/>
              </a:spcAft>
              <a:buSzPts val="1120"/>
              <a:buNone/>
              <a:defRPr sz="1400">
                <a:solidFill>
                  <a:schemeClr val="lt1"/>
                </a:solidFill>
              </a:defRPr>
            </a:lvl5pPr>
            <a:lvl6pPr marL="2743200" lvl="5" indent="-228600" algn="l">
              <a:spcBef>
                <a:spcPts val="1000"/>
              </a:spcBef>
              <a:spcAft>
                <a:spcPts val="0"/>
              </a:spcAft>
              <a:buSzPts val="1120"/>
              <a:buNone/>
              <a:defRPr sz="1400">
                <a:solidFill>
                  <a:schemeClr val="lt1"/>
                </a:solidFill>
              </a:defRPr>
            </a:lvl6pPr>
            <a:lvl7pPr marL="3200400" lvl="6" indent="-228600" algn="l">
              <a:spcBef>
                <a:spcPts val="1000"/>
              </a:spcBef>
              <a:spcAft>
                <a:spcPts val="0"/>
              </a:spcAft>
              <a:buSzPts val="1120"/>
              <a:buNone/>
              <a:defRPr sz="1400">
                <a:solidFill>
                  <a:schemeClr val="lt1"/>
                </a:solidFill>
              </a:defRPr>
            </a:lvl7pPr>
            <a:lvl8pPr marL="3657600" lvl="7" indent="-228600" algn="l">
              <a:spcBef>
                <a:spcPts val="1000"/>
              </a:spcBef>
              <a:spcAft>
                <a:spcPts val="0"/>
              </a:spcAft>
              <a:buSzPts val="1120"/>
              <a:buNone/>
              <a:defRPr sz="1400">
                <a:solidFill>
                  <a:schemeClr val="lt1"/>
                </a:solidFill>
              </a:defRPr>
            </a:lvl8pPr>
            <a:lvl9pPr marL="4114800" lvl="8" indent="-228600" algn="l">
              <a:spcBef>
                <a:spcPts val="1000"/>
              </a:spcBef>
              <a:spcAft>
                <a:spcPts val="0"/>
              </a:spcAft>
              <a:buSzPts val="1120"/>
              <a:buNone/>
              <a:defRPr sz="1400">
                <a:solidFill>
                  <a:schemeClr val="lt1"/>
                </a:solidFill>
              </a:defRPr>
            </a:lvl9pPr>
          </a:lstStyle>
          <a:p>
            <a:endParaRPr/>
          </a:p>
        </p:txBody>
      </p:sp>
      <p:sp>
        <p:nvSpPr>
          <p:cNvPr id="100" name="Google Shape;100;p2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2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2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a:t>
            </a:fld>
            <a:endParaRPr/>
          </a:p>
        </p:txBody>
      </p:sp>
      <p:sp>
        <p:nvSpPr>
          <p:cNvPr id="103" name="Google Shape;103;p20"/>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MX" sz="8000">
                <a:solidFill>
                  <a:schemeClr val="accent1"/>
                </a:solidFill>
                <a:latin typeface="Arial"/>
                <a:ea typeface="Arial"/>
                <a:cs typeface="Arial"/>
                <a:sym typeface="Arial"/>
              </a:rPr>
              <a:t>“</a:t>
            </a:r>
            <a:endParaRPr/>
          </a:p>
        </p:txBody>
      </p:sp>
      <p:sp>
        <p:nvSpPr>
          <p:cNvPr id="104" name="Google Shape;104;p20"/>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MX" sz="8000">
                <a:solidFill>
                  <a:schemeClr val="accent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rjeta de nombre">
  <p:cSld name="Tarjeta de nombre">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677335" y="1931988"/>
            <a:ext cx="8596668" cy="259546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21"/>
          <p:cNvSpPr txBox="1">
            <a:spLocks noGrp="1"/>
          </p:cNvSpPr>
          <p:nvPr>
            <p:ph type="body" idx="1"/>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FEFEFE"/>
                </a:solidFill>
              </a:defRPr>
            </a:lvl1pPr>
            <a:lvl2pPr marL="914400" lvl="1" indent="-228600" algn="l">
              <a:spcBef>
                <a:spcPts val="1000"/>
              </a:spcBef>
              <a:spcAft>
                <a:spcPts val="0"/>
              </a:spcAft>
              <a:buSzPts val="1440"/>
              <a:buNone/>
              <a:defRPr sz="1800">
                <a:solidFill>
                  <a:schemeClr val="lt1"/>
                </a:solidFill>
              </a:defRPr>
            </a:lvl2pPr>
            <a:lvl3pPr marL="1371600" lvl="2" indent="-228600" algn="l">
              <a:spcBef>
                <a:spcPts val="1000"/>
              </a:spcBef>
              <a:spcAft>
                <a:spcPts val="0"/>
              </a:spcAft>
              <a:buSzPts val="1280"/>
              <a:buNone/>
              <a:defRPr sz="1600">
                <a:solidFill>
                  <a:schemeClr val="lt1"/>
                </a:solidFill>
              </a:defRPr>
            </a:lvl3pPr>
            <a:lvl4pPr marL="1828800" lvl="3" indent="-228600" algn="l">
              <a:spcBef>
                <a:spcPts val="1000"/>
              </a:spcBef>
              <a:spcAft>
                <a:spcPts val="0"/>
              </a:spcAft>
              <a:buSzPts val="1120"/>
              <a:buNone/>
              <a:defRPr sz="1400">
                <a:solidFill>
                  <a:schemeClr val="lt1"/>
                </a:solidFill>
              </a:defRPr>
            </a:lvl4pPr>
            <a:lvl5pPr marL="2286000" lvl="4" indent="-228600" algn="l">
              <a:spcBef>
                <a:spcPts val="1000"/>
              </a:spcBef>
              <a:spcAft>
                <a:spcPts val="0"/>
              </a:spcAft>
              <a:buSzPts val="1120"/>
              <a:buNone/>
              <a:defRPr sz="1400">
                <a:solidFill>
                  <a:schemeClr val="lt1"/>
                </a:solidFill>
              </a:defRPr>
            </a:lvl5pPr>
            <a:lvl6pPr marL="2743200" lvl="5" indent="-228600" algn="l">
              <a:spcBef>
                <a:spcPts val="1000"/>
              </a:spcBef>
              <a:spcAft>
                <a:spcPts val="0"/>
              </a:spcAft>
              <a:buSzPts val="1120"/>
              <a:buNone/>
              <a:defRPr sz="1400">
                <a:solidFill>
                  <a:schemeClr val="lt1"/>
                </a:solidFill>
              </a:defRPr>
            </a:lvl6pPr>
            <a:lvl7pPr marL="3200400" lvl="6" indent="-228600" algn="l">
              <a:spcBef>
                <a:spcPts val="1000"/>
              </a:spcBef>
              <a:spcAft>
                <a:spcPts val="0"/>
              </a:spcAft>
              <a:buSzPts val="1120"/>
              <a:buNone/>
              <a:defRPr sz="1400">
                <a:solidFill>
                  <a:schemeClr val="lt1"/>
                </a:solidFill>
              </a:defRPr>
            </a:lvl7pPr>
            <a:lvl8pPr marL="3657600" lvl="7" indent="-228600" algn="l">
              <a:spcBef>
                <a:spcPts val="1000"/>
              </a:spcBef>
              <a:spcAft>
                <a:spcPts val="0"/>
              </a:spcAft>
              <a:buSzPts val="1120"/>
              <a:buNone/>
              <a:defRPr sz="1400">
                <a:solidFill>
                  <a:schemeClr val="lt1"/>
                </a:solidFill>
              </a:defRPr>
            </a:lvl8pPr>
            <a:lvl9pPr marL="4114800" lvl="8" indent="-228600" algn="l">
              <a:spcBef>
                <a:spcPts val="1000"/>
              </a:spcBef>
              <a:spcAft>
                <a:spcPts val="0"/>
              </a:spcAft>
              <a:buSzPts val="1120"/>
              <a:buNone/>
              <a:defRPr sz="1400">
                <a:solidFill>
                  <a:schemeClr val="lt1"/>
                </a:solidFill>
              </a:defRPr>
            </a:lvl9pPr>
          </a:lstStyle>
          <a:p>
            <a:endParaRPr/>
          </a:p>
        </p:txBody>
      </p:sp>
      <p:sp>
        <p:nvSpPr>
          <p:cNvPr id="108" name="Google Shape;108;p2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2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itar la tarjeta de nombre">
  <p:cSld name="Citar la tarjeta de nombre">
    <p:spTree>
      <p:nvGrpSpPr>
        <p:cNvPr id="1" name="Shape 111"/>
        <p:cNvGrpSpPr/>
        <p:nvPr/>
      </p:nvGrpSpPr>
      <p:grpSpPr>
        <a:xfrm>
          <a:off x="0" y="0"/>
          <a:ext cx="0" cy="0"/>
          <a:chOff x="0" y="0"/>
          <a:chExt cx="0" cy="0"/>
        </a:xfrm>
      </p:grpSpPr>
      <p:sp>
        <p:nvSpPr>
          <p:cNvPr id="112" name="Google Shape;112;p22"/>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2"/>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rgbClr val="FEFEFE"/>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14" name="Google Shape;114;p22"/>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FEFEFE"/>
                </a:solidFill>
              </a:defRPr>
            </a:lvl1pPr>
            <a:lvl2pPr marL="914400" lvl="1" indent="-228600" algn="l">
              <a:spcBef>
                <a:spcPts val="1000"/>
              </a:spcBef>
              <a:spcAft>
                <a:spcPts val="0"/>
              </a:spcAft>
              <a:buSzPts val="1440"/>
              <a:buNone/>
              <a:defRPr sz="1800">
                <a:solidFill>
                  <a:schemeClr val="lt1"/>
                </a:solidFill>
              </a:defRPr>
            </a:lvl2pPr>
            <a:lvl3pPr marL="1371600" lvl="2" indent="-228600" algn="l">
              <a:spcBef>
                <a:spcPts val="1000"/>
              </a:spcBef>
              <a:spcAft>
                <a:spcPts val="0"/>
              </a:spcAft>
              <a:buSzPts val="1280"/>
              <a:buNone/>
              <a:defRPr sz="1600">
                <a:solidFill>
                  <a:schemeClr val="lt1"/>
                </a:solidFill>
              </a:defRPr>
            </a:lvl3pPr>
            <a:lvl4pPr marL="1828800" lvl="3" indent="-228600" algn="l">
              <a:spcBef>
                <a:spcPts val="1000"/>
              </a:spcBef>
              <a:spcAft>
                <a:spcPts val="0"/>
              </a:spcAft>
              <a:buSzPts val="1120"/>
              <a:buNone/>
              <a:defRPr sz="1400">
                <a:solidFill>
                  <a:schemeClr val="lt1"/>
                </a:solidFill>
              </a:defRPr>
            </a:lvl4pPr>
            <a:lvl5pPr marL="2286000" lvl="4" indent="-228600" algn="l">
              <a:spcBef>
                <a:spcPts val="1000"/>
              </a:spcBef>
              <a:spcAft>
                <a:spcPts val="0"/>
              </a:spcAft>
              <a:buSzPts val="1120"/>
              <a:buNone/>
              <a:defRPr sz="1400">
                <a:solidFill>
                  <a:schemeClr val="lt1"/>
                </a:solidFill>
              </a:defRPr>
            </a:lvl5pPr>
            <a:lvl6pPr marL="2743200" lvl="5" indent="-228600" algn="l">
              <a:spcBef>
                <a:spcPts val="1000"/>
              </a:spcBef>
              <a:spcAft>
                <a:spcPts val="0"/>
              </a:spcAft>
              <a:buSzPts val="1120"/>
              <a:buNone/>
              <a:defRPr sz="1400">
                <a:solidFill>
                  <a:schemeClr val="lt1"/>
                </a:solidFill>
              </a:defRPr>
            </a:lvl6pPr>
            <a:lvl7pPr marL="3200400" lvl="6" indent="-228600" algn="l">
              <a:spcBef>
                <a:spcPts val="1000"/>
              </a:spcBef>
              <a:spcAft>
                <a:spcPts val="0"/>
              </a:spcAft>
              <a:buSzPts val="1120"/>
              <a:buNone/>
              <a:defRPr sz="1400">
                <a:solidFill>
                  <a:schemeClr val="lt1"/>
                </a:solidFill>
              </a:defRPr>
            </a:lvl7pPr>
            <a:lvl8pPr marL="3657600" lvl="7" indent="-228600" algn="l">
              <a:spcBef>
                <a:spcPts val="1000"/>
              </a:spcBef>
              <a:spcAft>
                <a:spcPts val="0"/>
              </a:spcAft>
              <a:buSzPts val="1120"/>
              <a:buNone/>
              <a:defRPr sz="1400">
                <a:solidFill>
                  <a:schemeClr val="lt1"/>
                </a:solidFill>
              </a:defRPr>
            </a:lvl8pPr>
            <a:lvl9pPr marL="4114800" lvl="8" indent="-228600" algn="l">
              <a:spcBef>
                <a:spcPts val="1000"/>
              </a:spcBef>
              <a:spcAft>
                <a:spcPts val="0"/>
              </a:spcAft>
              <a:buSzPts val="1120"/>
              <a:buNone/>
              <a:defRPr sz="1400">
                <a:solidFill>
                  <a:schemeClr val="lt1"/>
                </a:solidFill>
              </a:defRPr>
            </a:lvl9pPr>
          </a:lstStyle>
          <a:p>
            <a:endParaRPr/>
          </a:p>
        </p:txBody>
      </p:sp>
      <p:sp>
        <p:nvSpPr>
          <p:cNvPr id="115" name="Google Shape;115;p2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2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2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a:t>
            </a:fld>
            <a:endParaRPr/>
          </a:p>
        </p:txBody>
      </p:sp>
      <p:sp>
        <p:nvSpPr>
          <p:cNvPr id="118" name="Google Shape;118;p22"/>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MX" sz="8000">
                <a:solidFill>
                  <a:schemeClr val="accent1"/>
                </a:solidFill>
                <a:latin typeface="Arial"/>
                <a:ea typeface="Arial"/>
                <a:cs typeface="Arial"/>
                <a:sym typeface="Arial"/>
              </a:rPr>
              <a:t>“</a:t>
            </a:r>
            <a:endParaRPr/>
          </a:p>
        </p:txBody>
      </p:sp>
      <p:sp>
        <p:nvSpPr>
          <p:cNvPr id="119" name="Google Shape;119;p22"/>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MX" sz="8000">
                <a:solidFill>
                  <a:schemeClr val="accent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Verdadero o falso">
  <p:cSld name="Verdadero o falso">
    <p:spTree>
      <p:nvGrpSpPr>
        <p:cNvPr id="1" name="Shape 120"/>
        <p:cNvGrpSpPr/>
        <p:nvPr/>
      </p:nvGrpSpPr>
      <p:grpSpPr>
        <a:xfrm>
          <a:off x="0" y="0"/>
          <a:ext cx="0" cy="0"/>
          <a:chOff x="0" y="0"/>
          <a:chExt cx="0" cy="0"/>
        </a:xfrm>
      </p:grpSpPr>
      <p:sp>
        <p:nvSpPr>
          <p:cNvPr id="121" name="Google Shape;121;p23"/>
          <p:cNvSpPr txBox="1">
            <a:spLocks noGrp="1"/>
          </p:cNvSpPr>
          <p:nvPr>
            <p:ph type="title"/>
          </p:nvPr>
        </p:nvSpPr>
        <p:spPr>
          <a:xfrm>
            <a:off x="685799" y="609600"/>
            <a:ext cx="8588203"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23"/>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chemeClr val="accent1"/>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23" name="Google Shape;123;p23"/>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FEFEFE"/>
                </a:solidFill>
              </a:defRPr>
            </a:lvl1pPr>
            <a:lvl2pPr marL="914400" lvl="1" indent="-228600" algn="l">
              <a:spcBef>
                <a:spcPts val="1000"/>
              </a:spcBef>
              <a:spcAft>
                <a:spcPts val="0"/>
              </a:spcAft>
              <a:buSzPts val="1440"/>
              <a:buNone/>
              <a:defRPr sz="1800">
                <a:solidFill>
                  <a:schemeClr val="lt1"/>
                </a:solidFill>
              </a:defRPr>
            </a:lvl2pPr>
            <a:lvl3pPr marL="1371600" lvl="2" indent="-228600" algn="l">
              <a:spcBef>
                <a:spcPts val="1000"/>
              </a:spcBef>
              <a:spcAft>
                <a:spcPts val="0"/>
              </a:spcAft>
              <a:buSzPts val="1280"/>
              <a:buNone/>
              <a:defRPr sz="1600">
                <a:solidFill>
                  <a:schemeClr val="lt1"/>
                </a:solidFill>
              </a:defRPr>
            </a:lvl3pPr>
            <a:lvl4pPr marL="1828800" lvl="3" indent="-228600" algn="l">
              <a:spcBef>
                <a:spcPts val="1000"/>
              </a:spcBef>
              <a:spcAft>
                <a:spcPts val="0"/>
              </a:spcAft>
              <a:buSzPts val="1120"/>
              <a:buNone/>
              <a:defRPr sz="1400">
                <a:solidFill>
                  <a:schemeClr val="lt1"/>
                </a:solidFill>
              </a:defRPr>
            </a:lvl4pPr>
            <a:lvl5pPr marL="2286000" lvl="4" indent="-228600" algn="l">
              <a:spcBef>
                <a:spcPts val="1000"/>
              </a:spcBef>
              <a:spcAft>
                <a:spcPts val="0"/>
              </a:spcAft>
              <a:buSzPts val="1120"/>
              <a:buNone/>
              <a:defRPr sz="1400">
                <a:solidFill>
                  <a:schemeClr val="lt1"/>
                </a:solidFill>
              </a:defRPr>
            </a:lvl5pPr>
            <a:lvl6pPr marL="2743200" lvl="5" indent="-228600" algn="l">
              <a:spcBef>
                <a:spcPts val="1000"/>
              </a:spcBef>
              <a:spcAft>
                <a:spcPts val="0"/>
              </a:spcAft>
              <a:buSzPts val="1120"/>
              <a:buNone/>
              <a:defRPr sz="1400">
                <a:solidFill>
                  <a:schemeClr val="lt1"/>
                </a:solidFill>
              </a:defRPr>
            </a:lvl6pPr>
            <a:lvl7pPr marL="3200400" lvl="6" indent="-228600" algn="l">
              <a:spcBef>
                <a:spcPts val="1000"/>
              </a:spcBef>
              <a:spcAft>
                <a:spcPts val="0"/>
              </a:spcAft>
              <a:buSzPts val="1120"/>
              <a:buNone/>
              <a:defRPr sz="1400">
                <a:solidFill>
                  <a:schemeClr val="lt1"/>
                </a:solidFill>
              </a:defRPr>
            </a:lvl7pPr>
            <a:lvl8pPr marL="3657600" lvl="7" indent="-228600" algn="l">
              <a:spcBef>
                <a:spcPts val="1000"/>
              </a:spcBef>
              <a:spcAft>
                <a:spcPts val="0"/>
              </a:spcAft>
              <a:buSzPts val="1120"/>
              <a:buNone/>
              <a:defRPr sz="1400">
                <a:solidFill>
                  <a:schemeClr val="lt1"/>
                </a:solidFill>
              </a:defRPr>
            </a:lvl8pPr>
            <a:lvl9pPr marL="4114800" lvl="8" indent="-228600" algn="l">
              <a:spcBef>
                <a:spcPts val="1000"/>
              </a:spcBef>
              <a:spcAft>
                <a:spcPts val="0"/>
              </a:spcAft>
              <a:buSzPts val="1120"/>
              <a:buNone/>
              <a:defRPr sz="1400">
                <a:solidFill>
                  <a:schemeClr val="lt1"/>
                </a:solidFill>
              </a:defRPr>
            </a:lvl9pPr>
          </a:lstStyle>
          <a:p>
            <a:endParaRPr/>
          </a:p>
        </p:txBody>
      </p:sp>
      <p:sp>
        <p:nvSpPr>
          <p:cNvPr id="124" name="Google Shape;124;p2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2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2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127"/>
        <p:cNvGrpSpPr/>
        <p:nvPr/>
      </p:nvGrpSpPr>
      <p:grpSpPr>
        <a:xfrm>
          <a:off x="0" y="0"/>
          <a:ext cx="0" cy="0"/>
          <a:chOff x="0" y="0"/>
          <a:chExt cx="0" cy="0"/>
        </a:xfrm>
      </p:grpSpPr>
      <p:sp>
        <p:nvSpPr>
          <p:cNvPr id="128" name="Google Shape;128;p24"/>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24"/>
          <p:cNvSpPr txBox="1">
            <a:spLocks noGrp="1"/>
          </p:cNvSpPr>
          <p:nvPr>
            <p:ph type="body" idx="1"/>
          </p:nvPr>
        </p:nvSpPr>
        <p:spPr>
          <a:xfrm rot="5400000">
            <a:off x="3035282" y="-197358"/>
            <a:ext cx="3880773" cy="8596668"/>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0" name="Google Shape;130;p2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2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133"/>
        <p:cNvGrpSpPr/>
        <p:nvPr/>
      </p:nvGrpSpPr>
      <p:grpSpPr>
        <a:xfrm>
          <a:off x="0" y="0"/>
          <a:ext cx="0" cy="0"/>
          <a:chOff x="0" y="0"/>
          <a:chExt cx="0" cy="0"/>
        </a:xfrm>
      </p:grpSpPr>
      <p:sp>
        <p:nvSpPr>
          <p:cNvPr id="134" name="Google Shape;134;p25"/>
          <p:cNvSpPr txBox="1">
            <a:spLocks noGrp="1"/>
          </p:cNvSpPr>
          <p:nvPr>
            <p:ph type="title"/>
          </p:nvPr>
        </p:nvSpPr>
        <p:spPr>
          <a:xfrm rot="5400000">
            <a:off x="5994319" y="2582953"/>
            <a:ext cx="5251451" cy="1304743"/>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25"/>
          <p:cNvSpPr txBox="1">
            <a:spLocks noGrp="1"/>
          </p:cNvSpPr>
          <p:nvPr>
            <p:ph type="body" idx="1"/>
          </p:nvPr>
        </p:nvSpPr>
        <p:spPr>
          <a:xfrm rot="5400000">
            <a:off x="1581685" y="-294750"/>
            <a:ext cx="5251450" cy="7060150"/>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6" name="Google Shape;136;p2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2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2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39"/>
        <p:cNvGrpSpPr/>
        <p:nvPr/>
      </p:nvGrpSpPr>
      <p:grpSpPr>
        <a:xfrm>
          <a:off x="0" y="0"/>
          <a:ext cx="0" cy="0"/>
          <a:chOff x="0" y="0"/>
          <a:chExt cx="0" cy="0"/>
        </a:xfrm>
      </p:grpSpPr>
      <p:sp>
        <p:nvSpPr>
          <p:cNvPr id="40" name="Google Shape;40;p11"/>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1"/>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42" name="Google Shape;42;p1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45"/>
        <p:cNvGrpSpPr/>
        <p:nvPr/>
      </p:nvGrpSpPr>
      <p:grpSpPr>
        <a:xfrm>
          <a:off x="0" y="0"/>
          <a:ext cx="0" cy="0"/>
          <a:chOff x="0" y="0"/>
          <a:chExt cx="0" cy="0"/>
        </a:xfrm>
      </p:grpSpPr>
      <p:sp>
        <p:nvSpPr>
          <p:cNvPr id="46" name="Google Shape;46;p12"/>
          <p:cNvSpPr txBox="1">
            <a:spLocks noGrp="1"/>
          </p:cNvSpPr>
          <p:nvPr>
            <p:ph type="title"/>
          </p:nvPr>
        </p:nvSpPr>
        <p:spPr>
          <a:xfrm>
            <a:off x="677335" y="2700867"/>
            <a:ext cx="8596668" cy="18265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000"/>
              <a:buFont typeface="Trebuchet MS"/>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2"/>
          <p:cNvSpPr txBox="1">
            <a:spLocks noGrp="1"/>
          </p:cNvSpPr>
          <p:nvPr>
            <p:ph type="body" idx="1"/>
          </p:nvPr>
        </p:nvSpPr>
        <p:spPr>
          <a:xfrm>
            <a:off x="677335" y="4527448"/>
            <a:ext cx="8596668"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a:solidFill>
                  <a:srgbClr val="FEFEFE"/>
                </a:solidFill>
              </a:defRPr>
            </a:lvl1pPr>
            <a:lvl2pPr marL="914400" lvl="1" indent="-228600" algn="l">
              <a:spcBef>
                <a:spcPts val="1000"/>
              </a:spcBef>
              <a:spcAft>
                <a:spcPts val="0"/>
              </a:spcAft>
              <a:buSzPts val="1440"/>
              <a:buNone/>
              <a:defRPr sz="1800">
                <a:solidFill>
                  <a:schemeClr val="lt1"/>
                </a:solidFill>
              </a:defRPr>
            </a:lvl2pPr>
            <a:lvl3pPr marL="1371600" lvl="2" indent="-228600" algn="l">
              <a:spcBef>
                <a:spcPts val="1000"/>
              </a:spcBef>
              <a:spcAft>
                <a:spcPts val="0"/>
              </a:spcAft>
              <a:buSzPts val="1280"/>
              <a:buNone/>
              <a:defRPr sz="1600">
                <a:solidFill>
                  <a:schemeClr val="lt1"/>
                </a:solidFill>
              </a:defRPr>
            </a:lvl3pPr>
            <a:lvl4pPr marL="1828800" lvl="3" indent="-228600" algn="l">
              <a:spcBef>
                <a:spcPts val="1000"/>
              </a:spcBef>
              <a:spcAft>
                <a:spcPts val="0"/>
              </a:spcAft>
              <a:buSzPts val="1120"/>
              <a:buNone/>
              <a:defRPr sz="1400">
                <a:solidFill>
                  <a:schemeClr val="lt1"/>
                </a:solidFill>
              </a:defRPr>
            </a:lvl4pPr>
            <a:lvl5pPr marL="2286000" lvl="4" indent="-228600" algn="l">
              <a:spcBef>
                <a:spcPts val="1000"/>
              </a:spcBef>
              <a:spcAft>
                <a:spcPts val="0"/>
              </a:spcAft>
              <a:buSzPts val="1120"/>
              <a:buNone/>
              <a:defRPr sz="1400">
                <a:solidFill>
                  <a:schemeClr val="lt1"/>
                </a:solidFill>
              </a:defRPr>
            </a:lvl5pPr>
            <a:lvl6pPr marL="2743200" lvl="5" indent="-228600" algn="l">
              <a:spcBef>
                <a:spcPts val="1000"/>
              </a:spcBef>
              <a:spcAft>
                <a:spcPts val="0"/>
              </a:spcAft>
              <a:buSzPts val="1120"/>
              <a:buNone/>
              <a:defRPr sz="1400">
                <a:solidFill>
                  <a:schemeClr val="lt1"/>
                </a:solidFill>
              </a:defRPr>
            </a:lvl6pPr>
            <a:lvl7pPr marL="3200400" lvl="6" indent="-228600" algn="l">
              <a:spcBef>
                <a:spcPts val="1000"/>
              </a:spcBef>
              <a:spcAft>
                <a:spcPts val="0"/>
              </a:spcAft>
              <a:buSzPts val="1120"/>
              <a:buNone/>
              <a:defRPr sz="1400">
                <a:solidFill>
                  <a:schemeClr val="lt1"/>
                </a:solidFill>
              </a:defRPr>
            </a:lvl7pPr>
            <a:lvl8pPr marL="3657600" lvl="7" indent="-228600" algn="l">
              <a:spcBef>
                <a:spcPts val="1000"/>
              </a:spcBef>
              <a:spcAft>
                <a:spcPts val="0"/>
              </a:spcAft>
              <a:buSzPts val="1120"/>
              <a:buNone/>
              <a:defRPr sz="1400">
                <a:solidFill>
                  <a:schemeClr val="lt1"/>
                </a:solidFill>
              </a:defRPr>
            </a:lvl8pPr>
            <a:lvl9pPr marL="4114800" lvl="8" indent="-228600" algn="l">
              <a:spcBef>
                <a:spcPts val="1000"/>
              </a:spcBef>
              <a:spcAft>
                <a:spcPts val="0"/>
              </a:spcAft>
              <a:buSzPts val="1120"/>
              <a:buNone/>
              <a:defRPr sz="1400">
                <a:solidFill>
                  <a:schemeClr val="lt1"/>
                </a:solidFill>
              </a:defRPr>
            </a:lvl9pPr>
          </a:lstStyle>
          <a:p>
            <a:endParaRPr/>
          </a:p>
        </p:txBody>
      </p:sp>
      <p:sp>
        <p:nvSpPr>
          <p:cNvPr id="48" name="Google Shape;48;p1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51"/>
        <p:cNvGrpSpPr/>
        <p:nvPr/>
      </p:nvGrpSpPr>
      <p:grpSpPr>
        <a:xfrm>
          <a:off x="0" y="0"/>
          <a:ext cx="0" cy="0"/>
          <a:chOff x="0" y="0"/>
          <a:chExt cx="0" cy="0"/>
        </a:xfrm>
      </p:grpSpPr>
      <p:sp>
        <p:nvSpPr>
          <p:cNvPr id="52" name="Google Shape;52;p1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3"/>
          <p:cNvSpPr txBox="1">
            <a:spLocks noGrp="1"/>
          </p:cNvSpPr>
          <p:nvPr>
            <p:ph type="body" idx="1"/>
          </p:nvPr>
        </p:nvSpPr>
        <p:spPr>
          <a:xfrm>
            <a:off x="677334" y="2160589"/>
            <a:ext cx="4184035" cy="3880772"/>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54" name="Google Shape;54;p13"/>
          <p:cNvSpPr txBox="1">
            <a:spLocks noGrp="1"/>
          </p:cNvSpPr>
          <p:nvPr>
            <p:ph type="body" idx="2"/>
          </p:nvPr>
        </p:nvSpPr>
        <p:spPr>
          <a:xfrm>
            <a:off x="5089970" y="2160589"/>
            <a:ext cx="4184034"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55" name="Google Shape;55;p1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4"/>
          <p:cNvSpPr txBox="1">
            <a:spLocks noGrp="1"/>
          </p:cNvSpPr>
          <p:nvPr>
            <p:ph type="body" idx="1"/>
          </p:nvPr>
        </p:nvSpPr>
        <p:spPr>
          <a:xfrm>
            <a:off x="675745" y="2160983"/>
            <a:ext cx="4185623"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1" name="Google Shape;61;p14"/>
          <p:cNvSpPr txBox="1">
            <a:spLocks noGrp="1"/>
          </p:cNvSpPr>
          <p:nvPr>
            <p:ph type="body" idx="2"/>
          </p:nvPr>
        </p:nvSpPr>
        <p:spPr>
          <a:xfrm>
            <a:off x="675745" y="2737245"/>
            <a:ext cx="4185623"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2" name="Google Shape;62;p14"/>
          <p:cNvSpPr txBox="1">
            <a:spLocks noGrp="1"/>
          </p:cNvSpPr>
          <p:nvPr>
            <p:ph type="body" idx="3"/>
          </p:nvPr>
        </p:nvSpPr>
        <p:spPr>
          <a:xfrm>
            <a:off x="5088383" y="2160983"/>
            <a:ext cx="418561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3" name="Google Shape;63;p14"/>
          <p:cNvSpPr txBox="1">
            <a:spLocks noGrp="1"/>
          </p:cNvSpPr>
          <p:nvPr>
            <p:ph type="body" idx="4"/>
          </p:nvPr>
        </p:nvSpPr>
        <p:spPr>
          <a:xfrm>
            <a:off x="5088384" y="2737245"/>
            <a:ext cx="4185617"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4" name="Google Shape;64;p1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72"/>
        <p:cNvGrpSpPr/>
        <p:nvPr/>
      </p:nvGrpSpPr>
      <p:grpSpPr>
        <a:xfrm>
          <a:off x="0" y="0"/>
          <a:ext cx="0" cy="0"/>
          <a:chOff x="0" y="0"/>
          <a:chExt cx="0" cy="0"/>
        </a:xfrm>
      </p:grpSpPr>
      <p:sp>
        <p:nvSpPr>
          <p:cNvPr id="73" name="Google Shape;73;p1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677334" y="1498604"/>
            <a:ext cx="3854528" cy="12784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7"/>
          <p:cNvSpPr txBox="1">
            <a:spLocks noGrp="1"/>
          </p:cNvSpPr>
          <p:nvPr>
            <p:ph type="body" idx="1"/>
          </p:nvPr>
        </p:nvSpPr>
        <p:spPr>
          <a:xfrm>
            <a:off x="4760461" y="514924"/>
            <a:ext cx="4513541" cy="552643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79" name="Google Shape;79;p17"/>
          <p:cNvSpPr txBox="1">
            <a:spLocks noGrp="1"/>
          </p:cNvSpPr>
          <p:nvPr>
            <p:ph type="body" idx="2"/>
          </p:nvPr>
        </p:nvSpPr>
        <p:spPr>
          <a:xfrm>
            <a:off x="677334" y="2777069"/>
            <a:ext cx="3854528" cy="258444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1120"/>
              <a:buNone/>
              <a:defRPr sz="1400"/>
            </a:lvl2pPr>
            <a:lvl3pPr marL="1371600" lvl="2" indent="-228600" algn="l">
              <a:spcBef>
                <a:spcPts val="1000"/>
              </a:spcBef>
              <a:spcAft>
                <a:spcPts val="0"/>
              </a:spcAft>
              <a:buSzPts val="960"/>
              <a:buNone/>
              <a:defRPr sz="1200"/>
            </a:lvl3pPr>
            <a:lvl4pPr marL="1828800" lvl="3" indent="-228600" algn="l">
              <a:spcBef>
                <a:spcPts val="1000"/>
              </a:spcBef>
              <a:spcAft>
                <a:spcPts val="0"/>
              </a:spcAft>
              <a:buSzPts val="800"/>
              <a:buNone/>
              <a:defRPr sz="1000"/>
            </a:lvl4pPr>
            <a:lvl5pPr marL="2286000" lvl="4" indent="-228600" algn="l">
              <a:spcBef>
                <a:spcPts val="1000"/>
              </a:spcBef>
              <a:spcAft>
                <a:spcPts val="0"/>
              </a:spcAft>
              <a:buSzPts val="800"/>
              <a:buNone/>
              <a:defRPr sz="1000"/>
            </a:lvl5pPr>
            <a:lvl6pPr marL="2743200" lvl="5" indent="-228600" algn="l">
              <a:spcBef>
                <a:spcPts val="1000"/>
              </a:spcBef>
              <a:spcAft>
                <a:spcPts val="0"/>
              </a:spcAft>
              <a:buSzPts val="800"/>
              <a:buNone/>
              <a:defRPr sz="1000"/>
            </a:lvl6pPr>
            <a:lvl7pPr marL="3200400" lvl="6" indent="-228600" algn="l">
              <a:spcBef>
                <a:spcPts val="1000"/>
              </a:spcBef>
              <a:spcAft>
                <a:spcPts val="0"/>
              </a:spcAft>
              <a:buSzPts val="800"/>
              <a:buNone/>
              <a:defRPr sz="1000"/>
            </a:lvl7pPr>
            <a:lvl8pPr marL="3657600" lvl="7" indent="-228600" algn="l">
              <a:spcBef>
                <a:spcPts val="1000"/>
              </a:spcBef>
              <a:spcAft>
                <a:spcPts val="0"/>
              </a:spcAft>
              <a:buSzPts val="800"/>
              <a:buNone/>
              <a:defRPr sz="1000"/>
            </a:lvl8pPr>
            <a:lvl9pPr marL="4114800" lvl="8" indent="-228600" algn="l">
              <a:spcBef>
                <a:spcPts val="1000"/>
              </a:spcBef>
              <a:spcAft>
                <a:spcPts val="0"/>
              </a:spcAft>
              <a:buSzPts val="800"/>
              <a:buNone/>
              <a:defRPr sz="1000"/>
            </a:lvl9pPr>
          </a:lstStyle>
          <a:p>
            <a:endParaRPr/>
          </a:p>
        </p:txBody>
      </p:sp>
      <p:sp>
        <p:nvSpPr>
          <p:cNvPr id="80" name="Google Shape;80;p1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677334" y="4800600"/>
            <a:ext cx="8596667"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400"/>
              <a:buFont typeface="Trebuchet MS"/>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8"/>
          <p:cNvSpPr>
            <a:spLocks noGrp="1"/>
          </p:cNvSpPr>
          <p:nvPr>
            <p:ph type="pic" idx="2"/>
          </p:nvPr>
        </p:nvSpPr>
        <p:spPr>
          <a:xfrm>
            <a:off x="677334" y="609600"/>
            <a:ext cx="8596668" cy="3845718"/>
          </a:xfrm>
          <a:prstGeom prst="rect">
            <a:avLst/>
          </a:prstGeom>
          <a:noFill/>
          <a:ln>
            <a:noFill/>
          </a:ln>
        </p:spPr>
        <p:txBody>
          <a:bodyPr spcFirstLastPara="1" wrap="square" lIns="91425" tIns="45700" rIns="91425" bIns="45700" anchor="t" anchorCtr="0">
            <a:normAutofit/>
          </a:bodyPr>
          <a:lstStyle>
            <a:lvl1pPr marR="0" lvl="0" algn="ctr" rtl="0">
              <a:spcBef>
                <a:spcPts val="1000"/>
              </a:spcBef>
              <a:spcAft>
                <a:spcPts val="0"/>
              </a:spcAft>
              <a:buClr>
                <a:schemeClr val="accent1"/>
              </a:buClr>
              <a:buSzPts val="1280"/>
              <a:buFont typeface="Noto Sans Symbols"/>
              <a:buNone/>
              <a:defRPr sz="1600" b="0" i="0" u="none" strike="noStrike" cap="none">
                <a:solidFill>
                  <a:srgbClr val="FEFEFE"/>
                </a:solidFill>
                <a:latin typeface="Trebuchet MS"/>
                <a:ea typeface="Trebuchet MS"/>
                <a:cs typeface="Trebuchet MS"/>
                <a:sym typeface="Trebuchet MS"/>
              </a:defRPr>
            </a:lvl1pPr>
            <a:lvl2pPr marR="0" lvl="1" algn="l" rtl="0">
              <a:spcBef>
                <a:spcPts val="1000"/>
              </a:spcBef>
              <a:spcAft>
                <a:spcPts val="0"/>
              </a:spcAft>
              <a:buClr>
                <a:schemeClr val="accent1"/>
              </a:buClr>
              <a:buSzPts val="1280"/>
              <a:buFont typeface="Noto Sans Symbols"/>
              <a:buNone/>
              <a:defRPr sz="1600" b="0" i="0" u="none" strike="noStrike" cap="none">
                <a:solidFill>
                  <a:srgbClr val="FEFEFE"/>
                </a:solidFill>
                <a:latin typeface="Trebuchet MS"/>
                <a:ea typeface="Trebuchet MS"/>
                <a:cs typeface="Trebuchet MS"/>
                <a:sym typeface="Trebuchet MS"/>
              </a:defRPr>
            </a:lvl2pPr>
            <a:lvl3pPr marR="0" lvl="2" algn="l" rtl="0">
              <a:spcBef>
                <a:spcPts val="1000"/>
              </a:spcBef>
              <a:spcAft>
                <a:spcPts val="0"/>
              </a:spcAft>
              <a:buClr>
                <a:schemeClr val="accent1"/>
              </a:buClr>
              <a:buSzPts val="1280"/>
              <a:buFont typeface="Noto Sans Symbols"/>
              <a:buNone/>
              <a:defRPr sz="1600" b="0" i="0" u="none" strike="noStrike" cap="none">
                <a:solidFill>
                  <a:srgbClr val="FEFEFE"/>
                </a:solidFill>
                <a:latin typeface="Trebuchet MS"/>
                <a:ea typeface="Trebuchet MS"/>
                <a:cs typeface="Trebuchet MS"/>
                <a:sym typeface="Trebuchet MS"/>
              </a:defRPr>
            </a:lvl3pPr>
            <a:lvl4pPr marR="0" lvl="3" algn="l" rtl="0">
              <a:spcBef>
                <a:spcPts val="1000"/>
              </a:spcBef>
              <a:spcAft>
                <a:spcPts val="0"/>
              </a:spcAft>
              <a:buClr>
                <a:schemeClr val="accent1"/>
              </a:buClr>
              <a:buSzPts val="1280"/>
              <a:buFont typeface="Noto Sans Symbols"/>
              <a:buNone/>
              <a:defRPr sz="1600" b="0" i="0" u="none" strike="noStrike" cap="none">
                <a:solidFill>
                  <a:srgbClr val="FEFEFE"/>
                </a:solidFill>
                <a:latin typeface="Trebuchet MS"/>
                <a:ea typeface="Trebuchet MS"/>
                <a:cs typeface="Trebuchet MS"/>
                <a:sym typeface="Trebuchet MS"/>
              </a:defRPr>
            </a:lvl4pPr>
            <a:lvl5pPr marR="0" lvl="4" algn="l" rtl="0">
              <a:spcBef>
                <a:spcPts val="1000"/>
              </a:spcBef>
              <a:spcAft>
                <a:spcPts val="0"/>
              </a:spcAft>
              <a:buClr>
                <a:schemeClr val="accent1"/>
              </a:buClr>
              <a:buSzPts val="1280"/>
              <a:buFont typeface="Noto Sans Symbols"/>
              <a:buNone/>
              <a:defRPr sz="1600" b="0" i="0" u="none" strike="noStrike" cap="none">
                <a:solidFill>
                  <a:srgbClr val="FEFEFE"/>
                </a:solidFill>
                <a:latin typeface="Trebuchet MS"/>
                <a:ea typeface="Trebuchet MS"/>
                <a:cs typeface="Trebuchet MS"/>
                <a:sym typeface="Trebuchet MS"/>
              </a:defRPr>
            </a:lvl5pPr>
            <a:lvl6pPr marR="0" lvl="5" algn="l" rtl="0">
              <a:spcBef>
                <a:spcPts val="1000"/>
              </a:spcBef>
              <a:spcAft>
                <a:spcPts val="0"/>
              </a:spcAft>
              <a:buClr>
                <a:schemeClr val="accent1"/>
              </a:buClr>
              <a:buSzPts val="1280"/>
              <a:buFont typeface="Noto Sans Symbols"/>
              <a:buNone/>
              <a:defRPr sz="1600" b="0" i="0" u="none" strike="noStrike" cap="none">
                <a:solidFill>
                  <a:srgbClr val="FEFEFE"/>
                </a:solidFill>
                <a:latin typeface="Trebuchet MS"/>
                <a:ea typeface="Trebuchet MS"/>
                <a:cs typeface="Trebuchet MS"/>
                <a:sym typeface="Trebuchet MS"/>
              </a:defRPr>
            </a:lvl6pPr>
            <a:lvl7pPr marR="0" lvl="6" algn="l" rtl="0">
              <a:spcBef>
                <a:spcPts val="1000"/>
              </a:spcBef>
              <a:spcAft>
                <a:spcPts val="0"/>
              </a:spcAft>
              <a:buClr>
                <a:schemeClr val="accent1"/>
              </a:buClr>
              <a:buSzPts val="1280"/>
              <a:buFont typeface="Noto Sans Symbols"/>
              <a:buNone/>
              <a:defRPr sz="1600" b="0" i="0" u="none" strike="noStrike" cap="none">
                <a:solidFill>
                  <a:srgbClr val="FEFEFE"/>
                </a:solidFill>
                <a:latin typeface="Trebuchet MS"/>
                <a:ea typeface="Trebuchet MS"/>
                <a:cs typeface="Trebuchet MS"/>
                <a:sym typeface="Trebuchet MS"/>
              </a:defRPr>
            </a:lvl7pPr>
            <a:lvl8pPr marR="0" lvl="7" algn="l" rtl="0">
              <a:spcBef>
                <a:spcPts val="1000"/>
              </a:spcBef>
              <a:spcAft>
                <a:spcPts val="0"/>
              </a:spcAft>
              <a:buClr>
                <a:schemeClr val="accent1"/>
              </a:buClr>
              <a:buSzPts val="1280"/>
              <a:buFont typeface="Noto Sans Symbols"/>
              <a:buNone/>
              <a:defRPr sz="1600" b="0" i="0" u="none" strike="noStrike" cap="none">
                <a:solidFill>
                  <a:srgbClr val="FEFEFE"/>
                </a:solidFill>
                <a:latin typeface="Trebuchet MS"/>
                <a:ea typeface="Trebuchet MS"/>
                <a:cs typeface="Trebuchet MS"/>
                <a:sym typeface="Trebuchet MS"/>
              </a:defRPr>
            </a:lvl8pPr>
            <a:lvl9pPr marR="0" lvl="8" algn="l" rtl="0">
              <a:spcBef>
                <a:spcPts val="1000"/>
              </a:spcBef>
              <a:spcAft>
                <a:spcPts val="0"/>
              </a:spcAft>
              <a:buClr>
                <a:schemeClr val="accent1"/>
              </a:buClr>
              <a:buSzPts val="1280"/>
              <a:buFont typeface="Noto Sans Symbols"/>
              <a:buNone/>
              <a:defRPr sz="1600" b="0" i="0" u="none" strike="noStrike" cap="none">
                <a:solidFill>
                  <a:srgbClr val="FEFEFE"/>
                </a:solidFill>
                <a:latin typeface="Trebuchet MS"/>
                <a:ea typeface="Trebuchet MS"/>
                <a:cs typeface="Trebuchet MS"/>
                <a:sym typeface="Trebuchet MS"/>
              </a:defRPr>
            </a:lvl9pPr>
          </a:lstStyle>
          <a:p>
            <a:endParaRPr/>
          </a:p>
        </p:txBody>
      </p:sp>
      <p:sp>
        <p:nvSpPr>
          <p:cNvPr id="86" name="Google Shape;86;p18"/>
          <p:cNvSpPr txBox="1">
            <a:spLocks noGrp="1"/>
          </p:cNvSpPr>
          <p:nvPr>
            <p:ph type="body" idx="1"/>
          </p:nvPr>
        </p:nvSpPr>
        <p:spPr>
          <a:xfrm>
            <a:off x="677334" y="5367338"/>
            <a:ext cx="8596667" cy="67402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960"/>
              <a:buNone/>
              <a:defRPr sz="12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87" name="Google Shape;87;p1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grpSp>
        <p:nvGrpSpPr>
          <p:cNvPr id="6" name="Google Shape;6;p9"/>
          <p:cNvGrpSpPr/>
          <p:nvPr/>
        </p:nvGrpSpPr>
        <p:grpSpPr>
          <a:xfrm>
            <a:off x="0" y="-8467"/>
            <a:ext cx="12192000" cy="6866467"/>
            <a:chOff x="0" y="-8467"/>
            <a:chExt cx="12192000" cy="6866467"/>
          </a:xfrm>
        </p:grpSpPr>
        <p:cxnSp>
          <p:nvCxnSpPr>
            <p:cNvPr id="7" name="Google Shape;7;p9"/>
            <p:cNvCxnSpPr/>
            <p:nvPr/>
          </p:nvCxnSpPr>
          <p:spPr>
            <a:xfrm>
              <a:off x="9371012" y="0"/>
              <a:ext cx="1219200" cy="6858000"/>
            </a:xfrm>
            <a:prstGeom prst="straightConnector1">
              <a:avLst/>
            </a:prstGeom>
            <a:noFill/>
            <a:ln w="9525" cap="flat" cmpd="sng">
              <a:solidFill>
                <a:srgbClr val="262626"/>
              </a:solidFill>
              <a:prstDash val="solid"/>
              <a:round/>
              <a:headEnd type="none" w="sm" len="sm"/>
              <a:tailEnd type="none" w="sm" len="sm"/>
            </a:ln>
          </p:spPr>
        </p:cxnSp>
        <p:cxnSp>
          <p:nvCxnSpPr>
            <p:cNvPr id="8" name="Google Shape;8;p9"/>
            <p:cNvCxnSpPr/>
            <p:nvPr/>
          </p:nvCxnSpPr>
          <p:spPr>
            <a:xfrm flipH="1">
              <a:off x="7425267" y="3681413"/>
              <a:ext cx="4763558" cy="3176587"/>
            </a:xfrm>
            <a:prstGeom prst="straightConnector1">
              <a:avLst/>
            </a:prstGeom>
            <a:noFill/>
            <a:ln w="9525" cap="flat" cmpd="sng">
              <a:solidFill>
                <a:srgbClr val="262626"/>
              </a:solidFill>
              <a:prstDash val="solid"/>
              <a:round/>
              <a:headEnd type="none" w="sm" len="sm"/>
              <a:tailEnd type="none" w="sm" len="sm"/>
            </a:ln>
          </p:spPr>
        </p:cxnSp>
        <p:sp>
          <p:nvSpPr>
            <p:cNvPr id="9" name="Google Shape;9;p9"/>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0" name="Google Shape;10;p9"/>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9"/>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9"/>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477B2">
                <a:alpha val="69803"/>
              </a:srgbClr>
            </a:solidFill>
            <a:ln>
              <a:noFill/>
            </a:ln>
          </p:spPr>
        </p:sp>
        <p:sp>
          <p:nvSpPr>
            <p:cNvPr id="13" name="Google Shape;13;p9"/>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8FA1CF">
                <a:alpha val="69803"/>
              </a:srgbClr>
            </a:solidFill>
            <a:ln>
              <a:noFill/>
            </a:ln>
          </p:spPr>
        </p:sp>
        <p:sp>
          <p:nvSpPr>
            <p:cNvPr id="14" name="Google Shape;14;p9"/>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5" name="Google Shape;15;p9"/>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9"/>
            <p:cNvSpPr/>
            <p:nvPr/>
          </p:nvSpPr>
          <p:spPr>
            <a:xfrm>
              <a:off x="0" y="4013200"/>
              <a:ext cx="448733" cy="2844800"/>
            </a:xfrm>
            <a:prstGeom prst="triangle">
              <a:avLst>
                <a:gd name="adj" fmla="val 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9"/>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8" name="Google Shape;18;p9"/>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FEFEFE"/>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FEFEFE"/>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FEFEFE"/>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FEFEFE"/>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FEFEFE"/>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FEFEFE"/>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FEFEFE"/>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FEFEFE"/>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FEFEFE"/>
                </a:solidFill>
                <a:latin typeface="Trebuchet MS"/>
                <a:ea typeface="Trebuchet MS"/>
                <a:cs typeface="Trebuchet MS"/>
                <a:sym typeface="Trebuchet MS"/>
              </a:defRPr>
            </a:lvl9pPr>
          </a:lstStyle>
          <a:p>
            <a:endParaRPr/>
          </a:p>
        </p:txBody>
      </p:sp>
      <p:sp>
        <p:nvSpPr>
          <p:cNvPr id="19" name="Google Shape;19;p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20" name="Google Shape;20;p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21" name="Google Shape;21;p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s-MX"/>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
          <p:cNvSpPr txBox="1">
            <a:spLocks noGrp="1"/>
          </p:cNvSpPr>
          <p:nvPr>
            <p:ph type="ctrTitle"/>
          </p:nvPr>
        </p:nvSpPr>
        <p:spPr>
          <a:xfrm>
            <a:off x="1013791" y="267598"/>
            <a:ext cx="8144277" cy="23876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accent1"/>
              </a:buClr>
              <a:buSzPts val="5400"/>
              <a:buFont typeface="Trebuchet MS"/>
              <a:buNone/>
            </a:pPr>
            <a:r>
              <a:rPr lang="es-MX"/>
              <a:t>Los Videojuegos y sus Beneficios</a:t>
            </a:r>
            <a:endParaRPr/>
          </a:p>
        </p:txBody>
      </p:sp>
      <p:sp>
        <p:nvSpPr>
          <p:cNvPr id="144" name="Google Shape;144;p1"/>
          <p:cNvSpPr txBox="1">
            <a:spLocks noGrp="1"/>
          </p:cNvSpPr>
          <p:nvPr>
            <p:ph type="subTitle" idx="1"/>
          </p:nvPr>
        </p:nvSpPr>
        <p:spPr>
          <a:xfrm>
            <a:off x="1507077" y="4050816"/>
            <a:ext cx="9595800" cy="2326200"/>
          </a:xfrm>
          <a:prstGeom prst="rect">
            <a:avLst/>
          </a:prstGeom>
          <a:noFill/>
          <a:ln>
            <a:noFill/>
          </a:ln>
        </p:spPr>
        <p:txBody>
          <a:bodyPr spcFirstLastPara="1" wrap="square" lIns="91425" tIns="45700" rIns="91425" bIns="45700" anchor="t" anchorCtr="0">
            <a:normAutofit/>
          </a:bodyPr>
          <a:lstStyle/>
          <a:p>
            <a:pPr marL="0" lvl="0" indent="0" algn="r" rtl="0">
              <a:spcBef>
                <a:spcPts val="0"/>
              </a:spcBef>
              <a:spcAft>
                <a:spcPts val="0"/>
              </a:spcAft>
              <a:buSzPts val="1440"/>
              <a:buNone/>
            </a:pPr>
            <a:r>
              <a:rPr lang="es-MX"/>
              <a:t>Presentado por:</a:t>
            </a:r>
            <a:endParaRPr/>
          </a:p>
          <a:p>
            <a:pPr marL="0" lvl="0" indent="0" algn="r" rtl="0">
              <a:spcBef>
                <a:spcPts val="1000"/>
              </a:spcBef>
              <a:spcAft>
                <a:spcPts val="0"/>
              </a:spcAft>
              <a:buSzPts val="1440"/>
              <a:buNone/>
            </a:pPr>
            <a:r>
              <a:rPr lang="es-MX"/>
              <a:t>Alexis Fuentes 40601</a:t>
            </a:r>
            <a:endParaRPr/>
          </a:p>
          <a:p>
            <a:pPr marL="0" lvl="0" indent="0" algn="r" rtl="0">
              <a:spcBef>
                <a:spcPts val="1000"/>
              </a:spcBef>
              <a:spcAft>
                <a:spcPts val="0"/>
              </a:spcAft>
              <a:buSzPts val="1440"/>
              <a:buNone/>
            </a:pPr>
            <a:r>
              <a:rPr lang="es-MX"/>
              <a:t>Hector De Dios 40007</a:t>
            </a:r>
            <a:endParaRPr/>
          </a:p>
          <a:p>
            <a:pPr marL="0" lvl="0" indent="0" algn="r" rtl="0">
              <a:spcBef>
                <a:spcPts val="1000"/>
              </a:spcBef>
              <a:spcAft>
                <a:spcPts val="0"/>
              </a:spcAft>
              <a:buSzPts val="1440"/>
              <a:buNone/>
            </a:pPr>
            <a:r>
              <a:rPr lang="es-MX"/>
              <a:t>Angel Perez 40138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de59d9d161_0_5"/>
          <p:cNvSpPr txBox="1">
            <a:spLocks noGrp="1"/>
          </p:cNvSpPr>
          <p:nvPr>
            <p:ph type="title"/>
          </p:nvPr>
        </p:nvSpPr>
        <p:spPr>
          <a:xfrm>
            <a:off x="564134" y="166250"/>
            <a:ext cx="8596800" cy="13209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s-MX"/>
              <a:t>Creacion del jugador </a:t>
            </a:r>
            <a:endParaRPr/>
          </a:p>
        </p:txBody>
      </p:sp>
      <p:sp>
        <p:nvSpPr>
          <p:cNvPr id="205" name="Google Shape;205;gde59d9d161_0_5"/>
          <p:cNvSpPr txBox="1">
            <a:spLocks noGrp="1"/>
          </p:cNvSpPr>
          <p:nvPr>
            <p:ph type="body" idx="1"/>
          </p:nvPr>
        </p:nvSpPr>
        <p:spPr>
          <a:xfrm>
            <a:off x="384900" y="1056875"/>
            <a:ext cx="11633100" cy="5650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a:p>
          <a:p>
            <a:pPr marL="0" lvl="0" indent="0" algn="l" rtl="0">
              <a:spcBef>
                <a:spcPts val="1000"/>
              </a:spcBef>
              <a:spcAft>
                <a:spcPts val="0"/>
              </a:spcAft>
              <a:buNone/>
            </a:pPr>
            <a:r>
              <a:rPr lang="es-MX" sz="1700">
                <a:solidFill>
                  <a:schemeClr val="lt1"/>
                </a:solidFill>
                <a:latin typeface="Arial"/>
                <a:ea typeface="Arial"/>
                <a:cs typeface="Arial"/>
                <a:sym typeface="Arial"/>
              </a:rPr>
              <a:t>Movimiento </a:t>
            </a:r>
            <a:endParaRPr sz="1700">
              <a:solidFill>
                <a:schemeClr val="lt1"/>
              </a:solidFill>
              <a:latin typeface="Arial"/>
              <a:ea typeface="Arial"/>
              <a:cs typeface="Arial"/>
              <a:sym typeface="Arial"/>
            </a:endParaRPr>
          </a:p>
          <a:p>
            <a:pPr marL="0" lvl="0" indent="457200" algn="l" rtl="0">
              <a:spcBef>
                <a:spcPts val="1000"/>
              </a:spcBef>
              <a:spcAft>
                <a:spcPts val="0"/>
              </a:spcAft>
              <a:buNone/>
            </a:pPr>
            <a:r>
              <a:rPr lang="es-MX" sz="1700">
                <a:solidFill>
                  <a:schemeClr val="lt1"/>
                </a:solidFill>
                <a:latin typeface="Arial"/>
                <a:ea typeface="Arial"/>
                <a:cs typeface="Arial"/>
                <a:sym typeface="Arial"/>
              </a:rPr>
              <a:t>Se hace una</a:t>
            </a:r>
            <a:r>
              <a:rPr lang="es-MX" sz="1200">
                <a:solidFill>
                  <a:schemeClr val="dk1"/>
                </a:solidFill>
                <a:latin typeface="Times New Roman"/>
                <a:ea typeface="Times New Roman"/>
                <a:cs typeface="Times New Roman"/>
                <a:sym typeface="Times New Roman"/>
              </a:rPr>
              <a:t> </a:t>
            </a:r>
            <a:r>
              <a:rPr lang="es-MX" sz="1700">
                <a:solidFill>
                  <a:schemeClr val="lt1"/>
                </a:solidFill>
                <a:latin typeface="Arial"/>
                <a:ea typeface="Arial"/>
                <a:cs typeface="Arial"/>
                <a:sym typeface="Arial"/>
              </a:rPr>
              <a:t>clase nueva que será la del jugador la cual será la más importante en este RPG ya que será la encargada de todo lo que tenga relación con el jugador, desde los movimientos hasta los ataques. Creamos variables que guardan la dirección, la posición,  la velocidad y su aceleración para que el movimiento sea registrado de manera correcta. </a:t>
            </a:r>
            <a:endParaRPr sz="1700">
              <a:solidFill>
                <a:schemeClr val="lt1"/>
              </a:solidFill>
              <a:latin typeface="Arial"/>
              <a:ea typeface="Arial"/>
              <a:cs typeface="Arial"/>
              <a:sym typeface="Arial"/>
            </a:endParaRPr>
          </a:p>
          <a:p>
            <a:pPr marL="0" lvl="0" indent="457200" algn="l" rtl="0">
              <a:spcBef>
                <a:spcPts val="1000"/>
              </a:spcBef>
              <a:spcAft>
                <a:spcPts val="0"/>
              </a:spcAft>
              <a:buNone/>
            </a:pPr>
            <a:r>
              <a:rPr lang="es-MX" sz="1700">
                <a:solidFill>
                  <a:schemeClr val="lt1"/>
                </a:solidFill>
                <a:latin typeface="Arial"/>
                <a:ea typeface="Arial"/>
                <a:cs typeface="Arial"/>
                <a:sym typeface="Arial"/>
              </a:rPr>
              <a:t>Una una vez hecho esto se le agregó la gravedad al juego con una fuerza que jala al personaje al piso lo cual genera un  error sin el siguiente paso.</a:t>
            </a:r>
            <a:endParaRPr sz="1700">
              <a:solidFill>
                <a:schemeClr val="lt1"/>
              </a:solidFill>
              <a:latin typeface="Arial"/>
              <a:ea typeface="Arial"/>
              <a:cs typeface="Arial"/>
              <a:sym typeface="Arial"/>
            </a:endParaRPr>
          </a:p>
          <a:p>
            <a:pPr marL="0" lvl="0" indent="0" algn="l" rtl="0">
              <a:spcBef>
                <a:spcPts val="1000"/>
              </a:spcBef>
              <a:spcAft>
                <a:spcPts val="0"/>
              </a:spcAft>
              <a:buNone/>
            </a:pPr>
            <a:endParaRPr sz="1700">
              <a:solidFill>
                <a:schemeClr val="lt1"/>
              </a:solidFill>
              <a:latin typeface="Arial"/>
              <a:ea typeface="Arial"/>
              <a:cs typeface="Arial"/>
              <a:sym typeface="Arial"/>
            </a:endParaRPr>
          </a:p>
          <a:p>
            <a:pPr marL="0" lvl="0" indent="457200" algn="l" rtl="0">
              <a:spcBef>
                <a:spcPts val="1000"/>
              </a:spcBef>
              <a:spcAft>
                <a:spcPts val="0"/>
              </a:spcAft>
              <a:buNone/>
            </a:pPr>
            <a:endParaRPr sz="1700">
              <a:solidFill>
                <a:schemeClr val="lt1"/>
              </a:solidFill>
              <a:latin typeface="Arial"/>
              <a:ea typeface="Arial"/>
              <a:cs typeface="Arial"/>
              <a:sym typeface="Arial"/>
            </a:endParaRPr>
          </a:p>
        </p:txBody>
      </p:sp>
      <p:pic>
        <p:nvPicPr>
          <p:cNvPr id="206" name="Google Shape;206;gde59d9d161_0_5"/>
          <p:cNvPicPr preferRelativeResize="0"/>
          <p:nvPr/>
        </p:nvPicPr>
        <p:blipFill>
          <a:blip r:embed="rId3">
            <a:alphaModFix/>
          </a:blip>
          <a:stretch>
            <a:fillRect/>
          </a:stretch>
        </p:blipFill>
        <p:spPr>
          <a:xfrm>
            <a:off x="6839125" y="3456350"/>
            <a:ext cx="5352875" cy="3401651"/>
          </a:xfrm>
          <a:prstGeom prst="rect">
            <a:avLst/>
          </a:prstGeom>
          <a:noFill/>
          <a:ln>
            <a:noFill/>
          </a:ln>
        </p:spPr>
      </p:pic>
      <p:pic>
        <p:nvPicPr>
          <p:cNvPr id="207" name="Google Shape;207;gde59d9d161_0_5"/>
          <p:cNvPicPr preferRelativeResize="0"/>
          <p:nvPr/>
        </p:nvPicPr>
        <p:blipFill>
          <a:blip r:embed="rId4">
            <a:alphaModFix/>
          </a:blip>
          <a:stretch>
            <a:fillRect/>
          </a:stretch>
        </p:blipFill>
        <p:spPr>
          <a:xfrm>
            <a:off x="0" y="3546925"/>
            <a:ext cx="5438775" cy="33110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gde59d9d161_0_25"/>
          <p:cNvSpPr txBox="1">
            <a:spLocks noGrp="1"/>
          </p:cNvSpPr>
          <p:nvPr>
            <p:ph type="title"/>
          </p:nvPr>
        </p:nvSpPr>
        <p:spPr>
          <a:xfrm>
            <a:off x="564134" y="166250"/>
            <a:ext cx="8596800" cy="13209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s-MX"/>
              <a:t>Creacion del jugador </a:t>
            </a:r>
            <a:endParaRPr/>
          </a:p>
        </p:txBody>
      </p:sp>
      <p:sp>
        <p:nvSpPr>
          <p:cNvPr id="213" name="Google Shape;213;gde59d9d161_0_25"/>
          <p:cNvSpPr txBox="1">
            <a:spLocks noGrp="1"/>
          </p:cNvSpPr>
          <p:nvPr>
            <p:ph type="body" idx="1"/>
          </p:nvPr>
        </p:nvSpPr>
        <p:spPr>
          <a:xfrm>
            <a:off x="384900" y="1056875"/>
            <a:ext cx="11633100" cy="5650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sz="1700">
              <a:solidFill>
                <a:schemeClr val="lt1"/>
              </a:solidFill>
              <a:latin typeface="Arial"/>
              <a:ea typeface="Arial"/>
              <a:cs typeface="Arial"/>
              <a:sym typeface="Arial"/>
            </a:endParaRPr>
          </a:p>
          <a:p>
            <a:pPr marL="0" lvl="0" indent="0" algn="l" rtl="0">
              <a:spcBef>
                <a:spcPts val="1000"/>
              </a:spcBef>
              <a:spcAft>
                <a:spcPts val="0"/>
              </a:spcAft>
              <a:buNone/>
            </a:pPr>
            <a:r>
              <a:rPr lang="es-MX" sz="1700">
                <a:solidFill>
                  <a:schemeClr val="lt1"/>
                </a:solidFill>
                <a:latin typeface="Arial"/>
                <a:ea typeface="Arial"/>
                <a:cs typeface="Arial"/>
                <a:sym typeface="Arial"/>
              </a:rPr>
              <a:t>Colisiones </a:t>
            </a:r>
            <a:endParaRPr sz="1700">
              <a:solidFill>
                <a:schemeClr val="lt1"/>
              </a:solidFill>
              <a:latin typeface="Arial"/>
              <a:ea typeface="Arial"/>
              <a:cs typeface="Arial"/>
              <a:sym typeface="Arial"/>
            </a:endParaRPr>
          </a:p>
          <a:p>
            <a:pPr marL="0" lvl="0" indent="457200" algn="l" rtl="0">
              <a:spcBef>
                <a:spcPts val="1000"/>
              </a:spcBef>
              <a:spcAft>
                <a:spcPts val="0"/>
              </a:spcAft>
              <a:buNone/>
            </a:pPr>
            <a:r>
              <a:rPr lang="es-MX" sz="1700">
                <a:solidFill>
                  <a:schemeClr val="lt1"/>
                </a:solidFill>
                <a:latin typeface="Arial"/>
                <a:ea typeface="Arial"/>
                <a:cs typeface="Arial"/>
                <a:sym typeface="Arial"/>
              </a:rPr>
              <a:t>Este paso es importante para que el jugador pueda colisionar con el suelo y este no caiga infinitamente al vacío saliendo de la pantalla, esto se hace con un “rect object” que crea un rectángulo alrededor de la imagen del suelo y el jugador o como es llamado por los jugadores “Hitbox”.</a:t>
            </a:r>
            <a:endParaRPr sz="1700">
              <a:solidFill>
                <a:schemeClr val="lt1"/>
              </a:solidFill>
              <a:latin typeface="Arial"/>
              <a:ea typeface="Arial"/>
              <a:cs typeface="Arial"/>
              <a:sym typeface="Arial"/>
            </a:endParaRPr>
          </a:p>
          <a:p>
            <a:pPr marL="0" lvl="0" indent="0" algn="l" rtl="0">
              <a:spcBef>
                <a:spcPts val="1000"/>
              </a:spcBef>
              <a:spcAft>
                <a:spcPts val="0"/>
              </a:spcAft>
              <a:buNone/>
            </a:pPr>
            <a:r>
              <a:rPr lang="es-MX" sz="1700">
                <a:solidFill>
                  <a:schemeClr val="lt1"/>
                </a:solidFill>
                <a:latin typeface="Arial"/>
                <a:ea typeface="Arial"/>
                <a:cs typeface="Arial"/>
                <a:sym typeface="Arial"/>
              </a:rPr>
              <a:t>Vidas</a:t>
            </a:r>
            <a:endParaRPr sz="1700">
              <a:solidFill>
                <a:schemeClr val="lt1"/>
              </a:solidFill>
              <a:latin typeface="Arial"/>
              <a:ea typeface="Arial"/>
              <a:cs typeface="Arial"/>
              <a:sym typeface="Arial"/>
            </a:endParaRPr>
          </a:p>
          <a:p>
            <a:pPr marL="0" lvl="0" indent="0" algn="l" rtl="0">
              <a:spcBef>
                <a:spcPts val="1000"/>
              </a:spcBef>
              <a:spcAft>
                <a:spcPts val="0"/>
              </a:spcAft>
              <a:buNone/>
            </a:pPr>
            <a:r>
              <a:rPr lang="es-MX" sz="1700">
                <a:solidFill>
                  <a:schemeClr val="lt1"/>
                </a:solidFill>
                <a:latin typeface="Arial"/>
                <a:ea typeface="Arial"/>
                <a:cs typeface="Arial"/>
                <a:sym typeface="Arial"/>
              </a:rPr>
              <a:t>	Se hizo con la una clase específica para la barra de vida que de manera predeterminada mostrará la barra llena o nuestra imagen con los 5 corazones de vida. Se crea una segunda clase para indicar cuando el jugador sea dañado haciendo que su barra de vida sea afectada haciendo que la imagen de la barra de vida cambie a una con menor cantidad de corazones.</a:t>
            </a:r>
            <a:endParaRPr sz="1700">
              <a:solidFill>
                <a:schemeClr val="lt1"/>
              </a:solidFill>
              <a:latin typeface="Arial"/>
              <a:ea typeface="Arial"/>
              <a:cs typeface="Arial"/>
              <a:sym typeface="Arial"/>
            </a:endParaRPr>
          </a:p>
          <a:p>
            <a:pPr marL="0" lvl="0" indent="0" algn="l" rtl="0">
              <a:spcBef>
                <a:spcPts val="1000"/>
              </a:spcBef>
              <a:spcAft>
                <a:spcPts val="0"/>
              </a:spcAft>
              <a:buNone/>
            </a:pPr>
            <a:endParaRPr sz="1700">
              <a:solidFill>
                <a:schemeClr val="lt1"/>
              </a:solidFill>
              <a:latin typeface="Arial"/>
              <a:ea typeface="Arial"/>
              <a:cs typeface="Arial"/>
              <a:sym typeface="Arial"/>
            </a:endParaRPr>
          </a:p>
          <a:p>
            <a:pPr marL="0" lvl="0" indent="0" algn="l" rtl="0">
              <a:spcBef>
                <a:spcPts val="1000"/>
              </a:spcBef>
              <a:spcAft>
                <a:spcPts val="0"/>
              </a:spcAft>
              <a:buNone/>
            </a:pPr>
            <a:r>
              <a:rPr lang="es-MX" sz="1700">
                <a:solidFill>
                  <a:schemeClr val="lt1"/>
                </a:solidFill>
                <a:latin typeface="Arial"/>
                <a:ea typeface="Arial"/>
                <a:cs typeface="Arial"/>
                <a:sym typeface="Arial"/>
              </a:rPr>
              <a:t>	</a:t>
            </a:r>
            <a:endParaRPr sz="1700">
              <a:solidFill>
                <a:schemeClr val="lt1"/>
              </a:solidFill>
              <a:latin typeface="Arial"/>
              <a:ea typeface="Arial"/>
              <a:cs typeface="Arial"/>
              <a:sym typeface="Arial"/>
            </a:endParaRPr>
          </a:p>
          <a:p>
            <a:pPr marL="0" lvl="0" indent="0" algn="l" rtl="0">
              <a:spcBef>
                <a:spcPts val="1000"/>
              </a:spcBef>
              <a:spcAft>
                <a:spcPts val="0"/>
              </a:spcAft>
              <a:buNone/>
            </a:pPr>
            <a:r>
              <a:rPr lang="es-MX" sz="1700">
                <a:solidFill>
                  <a:schemeClr val="lt1"/>
                </a:solidFill>
                <a:latin typeface="Arial"/>
                <a:ea typeface="Arial"/>
                <a:cs typeface="Arial"/>
                <a:sym typeface="Arial"/>
              </a:rPr>
              <a:t>	</a:t>
            </a:r>
            <a:endParaRPr sz="1700">
              <a:solidFill>
                <a:schemeClr val="lt1"/>
              </a:solidFill>
              <a:latin typeface="Arial"/>
              <a:ea typeface="Arial"/>
              <a:cs typeface="Arial"/>
              <a:sym typeface="Arial"/>
            </a:endParaRPr>
          </a:p>
          <a:p>
            <a:pPr marL="0" lvl="0" indent="457200" algn="l" rtl="0">
              <a:spcBef>
                <a:spcPts val="1000"/>
              </a:spcBef>
              <a:spcAft>
                <a:spcPts val="0"/>
              </a:spcAft>
              <a:buNone/>
            </a:pPr>
            <a:endParaRPr sz="1700">
              <a:solidFill>
                <a:schemeClr val="lt1"/>
              </a:solidFill>
              <a:latin typeface="Arial"/>
              <a:ea typeface="Arial"/>
              <a:cs typeface="Arial"/>
              <a:sym typeface="Arial"/>
            </a:endParaRPr>
          </a:p>
        </p:txBody>
      </p:sp>
      <p:pic>
        <p:nvPicPr>
          <p:cNvPr id="214" name="Google Shape;214;gde59d9d161_0_25"/>
          <p:cNvPicPr preferRelativeResize="0"/>
          <p:nvPr/>
        </p:nvPicPr>
        <p:blipFill>
          <a:blip r:embed="rId3">
            <a:alphaModFix/>
          </a:blip>
          <a:stretch>
            <a:fillRect/>
          </a:stretch>
        </p:blipFill>
        <p:spPr>
          <a:xfrm>
            <a:off x="5580075" y="5033638"/>
            <a:ext cx="6611925" cy="624851"/>
          </a:xfrm>
          <a:prstGeom prst="rect">
            <a:avLst/>
          </a:prstGeom>
          <a:noFill/>
          <a:ln>
            <a:noFill/>
          </a:ln>
        </p:spPr>
      </p:pic>
      <p:pic>
        <p:nvPicPr>
          <p:cNvPr id="215" name="Google Shape;215;gde59d9d161_0_25"/>
          <p:cNvPicPr preferRelativeResize="0"/>
          <p:nvPr/>
        </p:nvPicPr>
        <p:blipFill>
          <a:blip r:embed="rId4">
            <a:alphaModFix/>
          </a:blip>
          <a:stretch>
            <a:fillRect/>
          </a:stretch>
        </p:blipFill>
        <p:spPr>
          <a:xfrm>
            <a:off x="0" y="4907586"/>
            <a:ext cx="5580075" cy="168628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
          <p:cNvSpPr txBox="1">
            <a:spLocks noGrp="1"/>
          </p:cNvSpPr>
          <p:nvPr>
            <p:ph type="title"/>
          </p:nvPr>
        </p:nvSpPr>
        <p:spPr>
          <a:xfrm>
            <a:off x="1526334" y="647350"/>
            <a:ext cx="8596800" cy="13209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accent1"/>
              </a:buClr>
              <a:buSzPts val="3600"/>
              <a:buFont typeface="Trebuchet MS"/>
              <a:buNone/>
            </a:pPr>
            <a:r>
              <a:rPr lang="es-MX"/>
              <a:t>Antes Y Después</a:t>
            </a:r>
            <a:endParaRPr/>
          </a:p>
        </p:txBody>
      </p:sp>
      <p:pic>
        <p:nvPicPr>
          <p:cNvPr id="150" name="Google Shape;150;p2" descr="A picture containing text, toy, doll, clipart&#10;&#10;Description automatically generated"/>
          <p:cNvPicPr preferRelativeResize="0">
            <a:picLocks noGrp="1"/>
          </p:cNvPicPr>
          <p:nvPr>
            <p:ph type="body" idx="1"/>
          </p:nvPr>
        </p:nvPicPr>
        <p:blipFill rotWithShape="1">
          <a:blip r:embed="rId3">
            <a:alphaModFix/>
          </a:blip>
          <a:srcRect/>
          <a:stretch/>
        </p:blipFill>
        <p:spPr>
          <a:xfrm>
            <a:off x="1319313" y="2155868"/>
            <a:ext cx="8596200" cy="3777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accent1"/>
              </a:buClr>
              <a:buSzPts val="3600"/>
              <a:buFont typeface="Trebuchet MS"/>
              <a:buNone/>
            </a:pPr>
            <a:r>
              <a:rPr lang="es-MX"/>
              <a:t>Antes y Después</a:t>
            </a:r>
            <a:endParaRPr/>
          </a:p>
        </p:txBody>
      </p:sp>
      <p:pic>
        <p:nvPicPr>
          <p:cNvPr id="156" name="Google Shape;156;p3" descr="A picture containing text&#10;&#10;Description automatically generated"/>
          <p:cNvPicPr preferRelativeResize="0">
            <a:picLocks noGrp="1"/>
          </p:cNvPicPr>
          <p:nvPr>
            <p:ph type="body" idx="1"/>
          </p:nvPr>
        </p:nvPicPr>
        <p:blipFill rotWithShape="1">
          <a:blip r:embed="rId3">
            <a:alphaModFix/>
          </a:blip>
          <a:srcRect/>
          <a:stretch/>
        </p:blipFill>
        <p:spPr>
          <a:xfrm>
            <a:off x="677863" y="2212468"/>
            <a:ext cx="8596312" cy="37776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4"/>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accent1"/>
              </a:buClr>
              <a:buSzPts val="3600"/>
              <a:buFont typeface="Trebuchet MS"/>
              <a:buNone/>
            </a:pPr>
            <a:r>
              <a:rPr lang="es-MX"/>
              <a:t>Beneficios de videojuegos</a:t>
            </a:r>
            <a:endParaRPr/>
          </a:p>
        </p:txBody>
      </p:sp>
      <p:sp>
        <p:nvSpPr>
          <p:cNvPr id="162" name="Google Shape;162;p4"/>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s-MX"/>
              <a:t>Los videojuegos nos ayuda mejorar la capacidad lectora y atención visual, dado que exigen a los usuarios centrar su atención en la pantalla, lo que funciona como una herramienta para entrenar la capacidad lectora y atención n visual.</a:t>
            </a:r>
            <a:endParaRPr/>
          </a:p>
          <a:p>
            <a:pPr marL="342900" lvl="0" indent="-342900" algn="l" rtl="0">
              <a:spcBef>
                <a:spcPts val="1000"/>
              </a:spcBef>
              <a:spcAft>
                <a:spcPts val="0"/>
              </a:spcAft>
              <a:buSzPts val="1440"/>
              <a:buChar char="►"/>
            </a:pPr>
            <a:r>
              <a:rPr lang="es-MX"/>
              <a:t>Los videojuegos también nos ayuda a mejorar la capacidad para decidir. Los videojuegos inciden en la toma de decisiones rápidas y agiles. Se hizo un experimento con un videojuego donde se ocupo tomar decisiones constantemente, y entre mas jugaban las personas mas mejoraban la capacidad para decidir.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s-MX"/>
              <a:t>Programas para crear Video juegos </a:t>
            </a:r>
            <a:endParaRPr/>
          </a:p>
        </p:txBody>
      </p:sp>
      <p:sp>
        <p:nvSpPr>
          <p:cNvPr id="168" name="Google Shape;168;p5"/>
          <p:cNvSpPr txBox="1"/>
          <p:nvPr/>
        </p:nvSpPr>
        <p:spPr>
          <a:xfrm>
            <a:off x="838200" y="1821317"/>
            <a:ext cx="5883303" cy="258532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1800" b="0" i="0" u="none" strike="noStrike" cap="none">
                <a:solidFill>
                  <a:schemeClr val="lt1"/>
                </a:solidFill>
                <a:latin typeface="Trebuchet MS"/>
                <a:ea typeface="Trebuchet MS"/>
                <a:cs typeface="Trebuchet MS"/>
                <a:sym typeface="Trebuchet MS"/>
              </a:rPr>
              <a:t>Existen muchos lenguajes de programación para crear video juegos pero estos son los mas populares para desarrollar un proyecto profesional y trabajar en la realidad virtual en videojuegos: </a:t>
            </a:r>
            <a:endParaRPr/>
          </a:p>
          <a:p>
            <a:pPr marL="285750" marR="0" lvl="0" indent="-285750" algn="l" rtl="0">
              <a:spcBef>
                <a:spcPts val="0"/>
              </a:spcBef>
              <a:spcAft>
                <a:spcPts val="0"/>
              </a:spcAft>
              <a:buClr>
                <a:schemeClr val="lt1"/>
              </a:buClr>
              <a:buSzPts val="1800"/>
              <a:buFont typeface="Arial"/>
              <a:buChar char="•"/>
            </a:pPr>
            <a:r>
              <a:rPr lang="es-MX" sz="1800">
                <a:solidFill>
                  <a:schemeClr val="lt1"/>
                </a:solidFill>
                <a:latin typeface="Trebuchet MS"/>
                <a:ea typeface="Trebuchet MS"/>
                <a:cs typeface="Trebuchet MS"/>
                <a:sym typeface="Trebuchet MS"/>
              </a:rPr>
              <a:t>C++</a:t>
            </a:r>
            <a:endParaRPr/>
          </a:p>
          <a:p>
            <a:pPr marL="285750" marR="0" lvl="0" indent="-285750" algn="l" rtl="0">
              <a:spcBef>
                <a:spcPts val="0"/>
              </a:spcBef>
              <a:spcAft>
                <a:spcPts val="0"/>
              </a:spcAft>
              <a:buClr>
                <a:schemeClr val="lt1"/>
              </a:buClr>
              <a:buSzPts val="1800"/>
              <a:buFont typeface="Arial"/>
              <a:buChar char="•"/>
            </a:pPr>
            <a:r>
              <a:rPr lang="es-MX" sz="1800">
                <a:solidFill>
                  <a:schemeClr val="lt1"/>
                </a:solidFill>
                <a:latin typeface="Trebuchet MS"/>
                <a:ea typeface="Trebuchet MS"/>
                <a:cs typeface="Trebuchet MS"/>
                <a:sym typeface="Trebuchet MS"/>
              </a:rPr>
              <a:t>C#</a:t>
            </a:r>
            <a:endParaRPr/>
          </a:p>
          <a:p>
            <a:pPr marL="285750" marR="0" lvl="0" indent="-285750" algn="l" rtl="0">
              <a:spcBef>
                <a:spcPts val="0"/>
              </a:spcBef>
              <a:spcAft>
                <a:spcPts val="0"/>
              </a:spcAft>
              <a:buClr>
                <a:schemeClr val="lt1"/>
              </a:buClr>
              <a:buSzPts val="1800"/>
              <a:buFont typeface="Arial"/>
              <a:buChar char="•"/>
            </a:pPr>
            <a:r>
              <a:rPr lang="es-MX" sz="1800">
                <a:solidFill>
                  <a:schemeClr val="lt1"/>
                </a:solidFill>
                <a:latin typeface="Trebuchet MS"/>
                <a:ea typeface="Trebuchet MS"/>
                <a:cs typeface="Trebuchet MS"/>
                <a:sym typeface="Trebuchet MS"/>
              </a:rPr>
              <a:t>Java</a:t>
            </a:r>
            <a:endParaRPr/>
          </a:p>
          <a:p>
            <a:pPr marL="285750" marR="0" lvl="0" indent="-285750" algn="l" rtl="0">
              <a:spcBef>
                <a:spcPts val="0"/>
              </a:spcBef>
              <a:spcAft>
                <a:spcPts val="0"/>
              </a:spcAft>
              <a:buClr>
                <a:schemeClr val="lt1"/>
              </a:buClr>
              <a:buSzPts val="1800"/>
              <a:buFont typeface="Arial"/>
              <a:buChar char="•"/>
            </a:pPr>
            <a:r>
              <a:rPr lang="es-MX" sz="1800">
                <a:solidFill>
                  <a:schemeClr val="lt1"/>
                </a:solidFill>
                <a:latin typeface="Trebuchet MS"/>
                <a:ea typeface="Trebuchet MS"/>
                <a:cs typeface="Trebuchet MS"/>
                <a:sym typeface="Trebuchet MS"/>
              </a:rPr>
              <a:t>JavaScript</a:t>
            </a:r>
            <a:endParaRPr/>
          </a:p>
          <a:p>
            <a:pPr marL="285750" marR="0" lvl="0" indent="-285750" algn="l" rtl="0">
              <a:spcBef>
                <a:spcPts val="0"/>
              </a:spcBef>
              <a:spcAft>
                <a:spcPts val="0"/>
              </a:spcAft>
              <a:buClr>
                <a:schemeClr val="lt1"/>
              </a:buClr>
              <a:buSzPts val="1800"/>
              <a:buFont typeface="Arial"/>
              <a:buChar char="•"/>
            </a:pPr>
            <a:r>
              <a:rPr lang="es-MX" sz="1800">
                <a:solidFill>
                  <a:schemeClr val="lt1"/>
                </a:solidFill>
                <a:latin typeface="Trebuchet MS"/>
                <a:ea typeface="Trebuchet MS"/>
                <a:cs typeface="Trebuchet MS"/>
                <a:sym typeface="Trebuchet MS"/>
              </a:rPr>
              <a:t>Python</a:t>
            </a:r>
            <a:endParaRPr/>
          </a:p>
        </p:txBody>
      </p:sp>
      <p:pic>
        <p:nvPicPr>
          <p:cNvPr id="169" name="Google Shape;169;p5" descr="Graphical user interface, website&#10;&#10;Description automatically generated"/>
          <p:cNvPicPr preferRelativeResize="0">
            <a:picLocks noGrp="1"/>
          </p:cNvPicPr>
          <p:nvPr>
            <p:ph type="body" idx="1"/>
          </p:nvPr>
        </p:nvPicPr>
        <p:blipFill rotWithShape="1">
          <a:blip r:embed="rId3">
            <a:alphaModFix/>
          </a:blip>
          <a:srcRect/>
          <a:stretch/>
        </p:blipFill>
        <p:spPr>
          <a:xfrm>
            <a:off x="4480825" y="2839425"/>
            <a:ext cx="6664200" cy="3748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accent1"/>
              </a:buClr>
              <a:buSzPts val="3600"/>
              <a:buFont typeface="Trebuchet MS"/>
              <a:buNone/>
            </a:pPr>
            <a:r>
              <a:rPr lang="es-MX" b="1"/>
              <a:t>Conceptos básicos</a:t>
            </a:r>
            <a:endParaRPr/>
          </a:p>
        </p:txBody>
      </p:sp>
      <p:sp>
        <p:nvSpPr>
          <p:cNvPr id="175" name="Google Shape;175;p6"/>
          <p:cNvSpPr txBox="1">
            <a:spLocks noGrp="1"/>
          </p:cNvSpPr>
          <p:nvPr>
            <p:ph type="body" idx="1"/>
          </p:nvPr>
        </p:nvSpPr>
        <p:spPr>
          <a:xfrm>
            <a:off x="677334" y="1376071"/>
            <a:ext cx="8596668" cy="388077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440"/>
              <a:buNone/>
            </a:pPr>
            <a:r>
              <a:rPr lang="es-MX" b="1"/>
              <a:t>Python: </a:t>
            </a:r>
            <a:r>
              <a:rPr lang="es-MX"/>
              <a:t>Lenguaje de programación interpretado, multiparadigma y multiplataforma.</a:t>
            </a:r>
            <a:endParaRPr/>
          </a:p>
        </p:txBody>
      </p:sp>
      <p:pic>
        <p:nvPicPr>
          <p:cNvPr id="176" name="Google Shape;176;p6" descr="Geolocalización y Mapas con Python – Blog Europeanvalley"/>
          <p:cNvPicPr preferRelativeResize="0"/>
          <p:nvPr/>
        </p:nvPicPr>
        <p:blipFill rotWithShape="1">
          <a:blip r:embed="rId3">
            <a:alphaModFix/>
          </a:blip>
          <a:srcRect/>
          <a:stretch/>
        </p:blipFill>
        <p:spPr>
          <a:xfrm>
            <a:off x="2262655" y="3159300"/>
            <a:ext cx="5426026" cy="322977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accent1"/>
              </a:buClr>
              <a:buSzPts val="3600"/>
              <a:buFont typeface="Trebuchet MS"/>
              <a:buNone/>
            </a:pPr>
            <a:r>
              <a:rPr lang="es-MX"/>
              <a:t>Conceptos básicos</a:t>
            </a:r>
            <a:endParaRPr/>
          </a:p>
        </p:txBody>
      </p:sp>
      <p:sp>
        <p:nvSpPr>
          <p:cNvPr id="182" name="Google Shape;182;p7"/>
          <p:cNvSpPr txBox="1"/>
          <p:nvPr/>
        </p:nvSpPr>
        <p:spPr>
          <a:xfrm>
            <a:off x="677334" y="1395828"/>
            <a:ext cx="8494801"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1800" b="1">
                <a:solidFill>
                  <a:srgbClr val="FFFFFF"/>
                </a:solidFill>
                <a:latin typeface="Trebuchet MS"/>
                <a:ea typeface="Trebuchet MS"/>
                <a:cs typeface="Trebuchet MS"/>
                <a:sym typeface="Trebuchet MS"/>
              </a:rPr>
              <a:t>Pygame: </a:t>
            </a:r>
            <a:r>
              <a:rPr lang="es-MX" sz="1800">
                <a:solidFill>
                  <a:srgbClr val="FFFFFF"/>
                </a:solidFill>
                <a:latin typeface="Trebuchet MS"/>
                <a:ea typeface="Trebuchet MS"/>
                <a:cs typeface="Trebuchet MS"/>
                <a:sym typeface="Trebuchet MS"/>
              </a:rPr>
              <a:t>Módulo del lenguaje de programación Python que permiten la creación de videojuegos en dos dimensiones de una manera sencilla.</a:t>
            </a:r>
            <a:endParaRPr sz="1800">
              <a:solidFill>
                <a:schemeClr val="lt1"/>
              </a:solidFill>
              <a:latin typeface="Trebuchet MS"/>
              <a:ea typeface="Trebuchet MS"/>
              <a:cs typeface="Trebuchet MS"/>
              <a:sym typeface="Trebuchet MS"/>
            </a:endParaRPr>
          </a:p>
        </p:txBody>
      </p:sp>
      <p:pic>
        <p:nvPicPr>
          <p:cNvPr id="183" name="Google Shape;183;p7" descr="Curso Python de Videojuegos - Pygame - ▷ Cursos de Programación de 0 a  Experto © Garantizados"/>
          <p:cNvPicPr preferRelativeResize="0"/>
          <p:nvPr/>
        </p:nvPicPr>
        <p:blipFill rotWithShape="1">
          <a:blip r:embed="rId3">
            <a:alphaModFix/>
          </a:blip>
          <a:srcRect/>
          <a:stretch/>
        </p:blipFill>
        <p:spPr>
          <a:xfrm>
            <a:off x="2876550" y="2476500"/>
            <a:ext cx="6438900" cy="1905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accent1"/>
              </a:buClr>
              <a:buSzPts val="3600"/>
              <a:buFont typeface="Trebuchet MS"/>
              <a:buNone/>
            </a:pPr>
            <a:r>
              <a:rPr lang="es-MX"/>
              <a:t>Conceptos básicos</a:t>
            </a:r>
            <a:endParaRPr/>
          </a:p>
        </p:txBody>
      </p:sp>
      <p:sp>
        <p:nvSpPr>
          <p:cNvPr id="189" name="Google Shape;189;p8"/>
          <p:cNvSpPr txBox="1"/>
          <p:nvPr/>
        </p:nvSpPr>
        <p:spPr>
          <a:xfrm>
            <a:off x="677334" y="1440600"/>
            <a:ext cx="873395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1800" b="1">
                <a:solidFill>
                  <a:srgbClr val="FFFFFF"/>
                </a:solidFill>
                <a:latin typeface="Trebuchet MS"/>
                <a:ea typeface="Trebuchet MS"/>
                <a:cs typeface="Trebuchet MS"/>
                <a:sym typeface="Trebuchet MS"/>
              </a:rPr>
              <a:t>Sprite:</a:t>
            </a:r>
            <a:r>
              <a:rPr lang="es-MX" sz="1800">
                <a:solidFill>
                  <a:srgbClr val="FFFFFF"/>
                </a:solidFill>
                <a:latin typeface="Trebuchet MS"/>
                <a:ea typeface="Trebuchet MS"/>
                <a:cs typeface="Trebuchet MS"/>
                <a:sym typeface="Trebuchet MS"/>
              </a:rPr>
              <a:t> Consiste en la máscara o la imagen que el desarrollador de videojuegos asigna a un objeto que puede colisionar.</a:t>
            </a:r>
            <a:endParaRPr sz="1800">
              <a:solidFill>
                <a:schemeClr val="lt1"/>
              </a:solidFill>
              <a:latin typeface="Trebuchet MS"/>
              <a:ea typeface="Trebuchet MS"/>
              <a:cs typeface="Trebuchet MS"/>
              <a:sym typeface="Trebuchet MS"/>
            </a:endParaRPr>
          </a:p>
        </p:txBody>
      </p:sp>
      <p:pic>
        <p:nvPicPr>
          <p:cNvPr id="190" name="Google Shape;190;p8" descr="Objetos para videojuegos - Alpha Eve"/>
          <p:cNvPicPr preferRelativeResize="0"/>
          <p:nvPr/>
        </p:nvPicPr>
        <p:blipFill rotWithShape="1">
          <a:blip r:embed="rId3">
            <a:alphaModFix/>
          </a:blip>
          <a:srcRect/>
          <a:stretch/>
        </p:blipFill>
        <p:spPr>
          <a:xfrm>
            <a:off x="1194120" y="2052779"/>
            <a:ext cx="4144534" cy="2002460"/>
          </a:xfrm>
          <a:prstGeom prst="rect">
            <a:avLst/>
          </a:prstGeom>
          <a:noFill/>
          <a:ln>
            <a:noFill/>
          </a:ln>
        </p:spPr>
      </p:pic>
      <p:pic>
        <p:nvPicPr>
          <p:cNvPr id="191" name="Google Shape;191;p8" descr="Ranking] Los 10 objetos más útiles de la saga Mario Kart - Nintenderos -  Nintendo Switch, Switch Lite"/>
          <p:cNvPicPr preferRelativeResize="0"/>
          <p:nvPr/>
        </p:nvPicPr>
        <p:blipFill rotWithShape="1">
          <a:blip r:embed="rId4">
            <a:alphaModFix/>
          </a:blip>
          <a:srcRect/>
          <a:stretch/>
        </p:blipFill>
        <p:spPr>
          <a:xfrm>
            <a:off x="6853347" y="2130206"/>
            <a:ext cx="1917823" cy="1802654"/>
          </a:xfrm>
          <a:prstGeom prst="rect">
            <a:avLst/>
          </a:prstGeom>
          <a:noFill/>
          <a:ln>
            <a:noFill/>
          </a:ln>
        </p:spPr>
      </p:pic>
      <p:pic>
        <p:nvPicPr>
          <p:cNvPr id="192" name="Google Shape;192;p8" descr="videojuegos | focaclipart"/>
          <p:cNvPicPr preferRelativeResize="0"/>
          <p:nvPr/>
        </p:nvPicPr>
        <p:blipFill rotWithShape="1">
          <a:blip r:embed="rId5">
            <a:alphaModFix/>
          </a:blip>
          <a:srcRect/>
          <a:stretch/>
        </p:blipFill>
        <p:spPr>
          <a:xfrm>
            <a:off x="4332848" y="3667736"/>
            <a:ext cx="3304589" cy="292297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gde59d9d161_0_0"/>
          <p:cNvSpPr txBox="1">
            <a:spLocks noGrp="1"/>
          </p:cNvSpPr>
          <p:nvPr>
            <p:ph type="title"/>
          </p:nvPr>
        </p:nvSpPr>
        <p:spPr>
          <a:xfrm>
            <a:off x="677334" y="609600"/>
            <a:ext cx="8596800" cy="13209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s-MX"/>
              <a:t> Comó funciona el proyecto </a:t>
            </a:r>
            <a:endParaRPr/>
          </a:p>
        </p:txBody>
      </p:sp>
      <p:sp>
        <p:nvSpPr>
          <p:cNvPr id="198" name="Google Shape;198;gde59d9d161_0_0"/>
          <p:cNvSpPr txBox="1">
            <a:spLocks noGrp="1"/>
          </p:cNvSpPr>
          <p:nvPr>
            <p:ph type="body" idx="1"/>
          </p:nvPr>
        </p:nvSpPr>
        <p:spPr>
          <a:xfrm>
            <a:off x="573550" y="1348950"/>
            <a:ext cx="11142600" cy="50469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s-MX"/>
              <a:t>Creación del Fondo</a:t>
            </a:r>
            <a:endParaRPr/>
          </a:p>
          <a:p>
            <a:pPr marL="0" lvl="0" indent="457200" algn="just" rtl="0">
              <a:lnSpc>
                <a:spcPct val="105000"/>
              </a:lnSpc>
              <a:spcBef>
                <a:spcPts val="0"/>
              </a:spcBef>
              <a:spcAft>
                <a:spcPts val="0"/>
              </a:spcAft>
              <a:buNone/>
            </a:pPr>
            <a:r>
              <a:rPr lang="es-MX" sz="1700">
                <a:solidFill>
                  <a:schemeClr val="lt1"/>
                </a:solidFill>
                <a:latin typeface="Arial"/>
                <a:ea typeface="Arial"/>
                <a:cs typeface="Arial"/>
                <a:sym typeface="Arial"/>
              </a:rPr>
              <a:t>Primero para crear el mundo en el videojuego se creó un fondo o “background ” usando una clase en la que se llamó a la imagen que deseamos usar como el fondo de nuestro videojuego</a:t>
            </a:r>
            <a:endParaRPr sz="1700">
              <a:solidFill>
                <a:schemeClr val="lt1"/>
              </a:solidFill>
              <a:latin typeface="Arial"/>
              <a:ea typeface="Arial"/>
              <a:cs typeface="Arial"/>
              <a:sym typeface="Arial"/>
            </a:endParaRPr>
          </a:p>
          <a:p>
            <a:pPr marL="0" lvl="0" indent="0" algn="just" rtl="0">
              <a:lnSpc>
                <a:spcPct val="105000"/>
              </a:lnSpc>
              <a:spcBef>
                <a:spcPts val="800"/>
              </a:spcBef>
              <a:spcAft>
                <a:spcPts val="0"/>
              </a:spcAft>
              <a:buNone/>
            </a:pPr>
            <a:r>
              <a:rPr lang="es-MX" sz="1700">
                <a:solidFill>
                  <a:schemeClr val="lt1"/>
                </a:solidFill>
                <a:latin typeface="Arial"/>
                <a:ea typeface="Arial"/>
                <a:cs typeface="Arial"/>
                <a:sym typeface="Arial"/>
              </a:rPr>
              <a:t>Creacion del suelo</a:t>
            </a:r>
            <a:endParaRPr sz="1700">
              <a:solidFill>
                <a:schemeClr val="lt1"/>
              </a:solidFill>
              <a:latin typeface="Arial"/>
              <a:ea typeface="Arial"/>
              <a:cs typeface="Arial"/>
              <a:sym typeface="Arial"/>
            </a:endParaRPr>
          </a:p>
          <a:p>
            <a:pPr marL="0" lvl="0" indent="0" algn="just" rtl="0">
              <a:lnSpc>
                <a:spcPct val="105000"/>
              </a:lnSpc>
              <a:spcBef>
                <a:spcPts val="800"/>
              </a:spcBef>
              <a:spcAft>
                <a:spcPts val="800"/>
              </a:spcAft>
              <a:buClr>
                <a:schemeClr val="dk1"/>
              </a:buClr>
              <a:buSzPts val="1100"/>
              <a:buFont typeface="Arial"/>
              <a:buNone/>
            </a:pPr>
            <a:r>
              <a:rPr lang="es-MX" sz="1700">
                <a:solidFill>
                  <a:schemeClr val="lt1"/>
                </a:solidFill>
                <a:latin typeface="Arial"/>
                <a:ea typeface="Arial"/>
                <a:cs typeface="Arial"/>
                <a:sym typeface="Arial"/>
              </a:rPr>
              <a:t>	</a:t>
            </a:r>
            <a:r>
              <a:rPr lang="es-MX" sz="1400">
                <a:solidFill>
                  <a:schemeClr val="lt1"/>
                </a:solidFill>
                <a:latin typeface="Arial"/>
                <a:ea typeface="Arial"/>
                <a:cs typeface="Arial"/>
                <a:sym typeface="Arial"/>
              </a:rPr>
              <a:t>P</a:t>
            </a:r>
            <a:r>
              <a:rPr lang="es-MX" sz="1700">
                <a:solidFill>
                  <a:schemeClr val="lt1"/>
                </a:solidFill>
                <a:latin typeface="Arial"/>
                <a:ea typeface="Arial"/>
                <a:cs typeface="Arial"/>
                <a:sym typeface="Arial"/>
              </a:rPr>
              <a:t>osteriormente se creó una clase para el suelo, el codigo para este suelo es similar al que se usó para crear el fondo pero a éste se le agregó un “rect object” también conocido por los jugadores como “hitbox” esto es un rectángulo que es necesario para que se pueda dar la interacción con otros objetos que rodeará la imagen deseada detectando si hay alguna interacción</a:t>
            </a:r>
            <a:endParaRPr sz="1700">
              <a:solidFill>
                <a:schemeClr val="lt1"/>
              </a:solidFill>
              <a:latin typeface="Arial"/>
              <a:ea typeface="Arial"/>
              <a:cs typeface="Arial"/>
              <a:sym typeface="Arial"/>
            </a:endParaRPr>
          </a:p>
        </p:txBody>
      </p:sp>
      <p:pic>
        <p:nvPicPr>
          <p:cNvPr id="199" name="Google Shape;199;gde59d9d161_0_0"/>
          <p:cNvPicPr preferRelativeResize="0"/>
          <p:nvPr/>
        </p:nvPicPr>
        <p:blipFill>
          <a:blip r:embed="rId3">
            <a:alphaModFix/>
          </a:blip>
          <a:stretch>
            <a:fillRect/>
          </a:stretch>
        </p:blipFill>
        <p:spPr>
          <a:xfrm>
            <a:off x="5101950" y="3701987"/>
            <a:ext cx="6856271" cy="3108861"/>
          </a:xfrm>
          <a:prstGeom prst="rect">
            <a:avLst/>
          </a:prstGeom>
          <a:noFill/>
          <a:ln>
            <a:noFill/>
          </a:ln>
        </p:spPr>
      </p:pic>
    </p:spTree>
  </p:cSld>
  <p:clrMapOvr>
    <a:masterClrMapping/>
  </p:clrMapOvr>
</p:sld>
</file>

<file path=ppt/theme/theme1.xml><?xml version="1.0" encoding="utf-8"?>
<a:theme xmlns:a="http://schemas.openxmlformats.org/drawingml/2006/main" name="Faceta">
  <a:themeElements>
    <a:clrScheme name="Azul cálido">
      <a:dk1>
        <a:srgbClr val="000000"/>
      </a:dk1>
      <a:lt1>
        <a:srgbClr val="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308</TotalTime>
  <Words>574</Words>
  <Application>Microsoft Office PowerPoint</Application>
  <PresentationFormat>Widescreen</PresentationFormat>
  <Paragraphs>42</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Noto Sans Symbols</vt:lpstr>
      <vt:lpstr>Times New Roman</vt:lpstr>
      <vt:lpstr>Trebuchet MS</vt:lpstr>
      <vt:lpstr>Faceta</vt:lpstr>
      <vt:lpstr>Los Videojuegos y sus Beneficios</vt:lpstr>
      <vt:lpstr>Antes Y Después</vt:lpstr>
      <vt:lpstr>Antes y Después</vt:lpstr>
      <vt:lpstr>Beneficios de videojuegos</vt:lpstr>
      <vt:lpstr>Programas para crear Video juegos </vt:lpstr>
      <vt:lpstr>Conceptos básicos</vt:lpstr>
      <vt:lpstr>Conceptos básicos</vt:lpstr>
      <vt:lpstr>Conceptos básicos</vt:lpstr>
      <vt:lpstr> Comó funciona el proyecto </vt:lpstr>
      <vt:lpstr>Creacion del jugador </vt:lpstr>
      <vt:lpstr>Creacion del jugador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Los Videojuegos y sus Beneficios</dc:title>
  <dc:creator>M040601 ALEXIS FUENTES</dc:creator>
  <cp:lastModifiedBy>M040601 ALEXIS FUENTES</cp:lastModifiedBy>
  <cp:revision>2</cp:revision>
  <dcterms:created xsi:type="dcterms:W3CDTF">2021-06-01T16:37:47Z</dcterms:created>
  <dcterms:modified xsi:type="dcterms:W3CDTF">2021-06-02T23:44:49Z</dcterms:modified>
</cp:coreProperties>
</file>