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2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7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24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866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61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35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94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24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3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5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2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9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162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37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128B5B-32DC-4879-9BCA-E4DC3137B2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80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2F49-ED10-48C6-A863-43183A4B0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791" y="267598"/>
            <a:ext cx="8144277" cy="2387600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s-MX" dirty="0"/>
              <a:t>Videojuegos</a:t>
            </a:r>
            <a:r>
              <a:rPr lang="en-US" dirty="0"/>
              <a:t> y sus </a:t>
            </a:r>
            <a:r>
              <a:rPr lang="es-MX" dirty="0"/>
              <a:t>Beneficios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51BDF-3516-482F-A7DF-7AD53798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Presentado por:</a:t>
            </a:r>
          </a:p>
          <a:p>
            <a:r>
              <a:rPr lang="en-US" dirty="0"/>
              <a:t>Alexis Fuentes 40601</a:t>
            </a:r>
          </a:p>
          <a:p>
            <a:r>
              <a:rPr lang="en-US" dirty="0"/>
              <a:t>Hector De Dios 40007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91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93D0-60A6-45C3-A0A8-875BA5FA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Antes Y Después</a:t>
            </a:r>
          </a:p>
        </p:txBody>
      </p:sp>
      <p:pic>
        <p:nvPicPr>
          <p:cNvPr id="5" name="Content Placeholder 4" descr="A picture containing text, toy, doll, clipart&#10;&#10;Description automatically generated">
            <a:extLst>
              <a:ext uri="{FF2B5EF4-FFF2-40B4-BE49-F238E27FC236}">
                <a16:creationId xmlns:a16="http://schemas.microsoft.com/office/drawing/2014/main" id="{37DBF444-700D-4413-ABA2-9573A5486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12468"/>
            <a:ext cx="8596312" cy="3777676"/>
          </a:xfrm>
        </p:spPr>
      </p:pic>
    </p:spTree>
    <p:extLst>
      <p:ext uri="{BB962C8B-B14F-4D97-AF65-F5344CB8AC3E}">
        <p14:creationId xmlns:p14="http://schemas.microsoft.com/office/powerpoint/2010/main" val="401132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6582-6835-4B8C-A17A-827A9D43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Antes y Después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1A18BEB-63B4-4152-8462-3218EC21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12468"/>
            <a:ext cx="8596312" cy="3777676"/>
          </a:xfrm>
        </p:spPr>
      </p:pic>
    </p:spTree>
    <p:extLst>
      <p:ext uri="{BB962C8B-B14F-4D97-AF65-F5344CB8AC3E}">
        <p14:creationId xmlns:p14="http://schemas.microsoft.com/office/powerpoint/2010/main" val="298012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7C51-2248-4B0C-A18E-77992612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Beneficios de videojuegos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F44-D947-4CB2-9FFE-2E5B22D5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videojuegos nos ayuda mejorar la capacidad lectora y atención visual, dado que exigen a los usuarios centrar su atención en la pantalla, lo que funciona como una herramienta para entrenar la capacidad lectora y atención n visual.</a:t>
            </a:r>
          </a:p>
          <a:p>
            <a:r>
              <a:rPr lang="es-MX" dirty="0"/>
              <a:t>Los videojuegos también nos ayuda a mejorar la capacidad para decidir. Los videojuegos inciden en la toma de decisiones rápidas y agiles. Se hizo un experimento con un videojuego donde se ocupo tomar decisiones constantemente, y entre mas jugaban las personas mas mejoraban la capacidad para decidir.</a:t>
            </a:r>
          </a:p>
        </p:txBody>
      </p:sp>
    </p:spTree>
    <p:extLst>
      <p:ext uri="{BB962C8B-B14F-4D97-AF65-F5344CB8AC3E}">
        <p14:creationId xmlns:p14="http://schemas.microsoft.com/office/powerpoint/2010/main" val="221803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C98A-FDED-427E-B561-1E630059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Programas para crear Video juegos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8FFA9-3D60-4BF7-B162-F4264C0B2BC4}"/>
              </a:ext>
            </a:extLst>
          </p:cNvPr>
          <p:cNvSpPr txBox="1"/>
          <p:nvPr/>
        </p:nvSpPr>
        <p:spPr>
          <a:xfrm>
            <a:off x="838200" y="1821317"/>
            <a:ext cx="5883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Existen muchos lenguajes de programación para crear video juegos pero estos son los mas populares para desarrollar un proyecto profesional y trabajar en la realidad virtual en videojuegos: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Python</a:t>
            </a:r>
          </a:p>
        </p:txBody>
      </p:sp>
      <p:pic>
        <p:nvPicPr>
          <p:cNvPr id="8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E67271E-74C9-46C7-929B-6EC1CA9E0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7" y="3399896"/>
            <a:ext cx="5064007" cy="2848504"/>
          </a:xfrm>
        </p:spPr>
      </p:pic>
    </p:spTree>
    <p:extLst>
      <p:ext uri="{BB962C8B-B14F-4D97-AF65-F5344CB8AC3E}">
        <p14:creationId xmlns:p14="http://schemas.microsoft.com/office/powerpoint/2010/main" val="249440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4432-663C-4DC4-AE4F-9D2C0F8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Conceptos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F103-A6B7-4DC3-B2E4-03FBC1B5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07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Python: </a:t>
            </a:r>
            <a:r>
              <a:rPr lang="es-MX" dirty="0"/>
              <a:t>Lenguaje de programación interpretado, multiparadigma y multiplataforma.</a:t>
            </a:r>
          </a:p>
        </p:txBody>
      </p:sp>
      <p:pic>
        <p:nvPicPr>
          <p:cNvPr id="1026" name="Picture 2" descr="Geolocalización y Mapas con Python – Blog Europeanvalley">
            <a:extLst>
              <a:ext uri="{FF2B5EF4-FFF2-40B4-BE49-F238E27FC236}">
                <a16:creationId xmlns:a16="http://schemas.microsoft.com/office/drawing/2014/main" id="{07F9C13C-A154-421F-A17A-D4384B19C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55" y="3159300"/>
            <a:ext cx="5426026" cy="322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4A85-3082-4F32-B54E-EFC45FA4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Conceptos básicos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4C592C-5D0E-4AAD-B9FC-FC2E0B03F03B}"/>
              </a:ext>
            </a:extLst>
          </p:cNvPr>
          <p:cNvSpPr txBox="1"/>
          <p:nvPr/>
        </p:nvSpPr>
        <p:spPr>
          <a:xfrm>
            <a:off x="677334" y="1395828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s-MX" sz="1800" b="1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Pygame: </a:t>
            </a:r>
            <a:r>
              <a:rPr lang="es-MX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Módulo del lenguaje de programación Python que permiten la creación de videojuegos en dos dimensiones de una manera sencilla.</a:t>
            </a:r>
            <a:endParaRPr lang="es-MX" dirty="0">
              <a:effectLst/>
            </a:endParaRPr>
          </a:p>
        </p:txBody>
      </p:sp>
      <p:pic>
        <p:nvPicPr>
          <p:cNvPr id="2050" name="Picture 2" descr="Curso Python de Videojuegos - Pygame - ▷ Cursos de Programación de 0 a  Experto © Garantizados">
            <a:extLst>
              <a:ext uri="{FF2B5EF4-FFF2-40B4-BE49-F238E27FC236}">
                <a16:creationId xmlns:a16="http://schemas.microsoft.com/office/drawing/2014/main" id="{26393BFB-6F3D-4DE4-A316-230DE9874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476500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00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E24FE-BC48-4B9A-92C6-DA655EBE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Conceptos básicos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0C2C58-9D04-426D-9D5B-6FF8A03CB02E}"/>
              </a:ext>
            </a:extLst>
          </p:cNvPr>
          <p:cNvSpPr txBox="1"/>
          <p:nvPr/>
        </p:nvSpPr>
        <p:spPr>
          <a:xfrm>
            <a:off x="677334" y="1440600"/>
            <a:ext cx="8733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s-MX" sz="1800" b="1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Sprite:</a:t>
            </a:r>
            <a:r>
              <a:rPr lang="es-MX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Consiste en la máscara o la imagen que el desarrollador de videojuegos asigna a un objeto que puede colisionar.</a:t>
            </a:r>
            <a:endParaRPr lang="es-MX" dirty="0">
              <a:effectLst/>
            </a:endParaRPr>
          </a:p>
        </p:txBody>
      </p:sp>
      <p:pic>
        <p:nvPicPr>
          <p:cNvPr id="3074" name="Picture 2" descr="Objetos para videojuegos - Alpha Eve">
            <a:extLst>
              <a:ext uri="{FF2B5EF4-FFF2-40B4-BE49-F238E27FC236}">
                <a16:creationId xmlns:a16="http://schemas.microsoft.com/office/drawing/2014/main" id="{BDDD2D1E-E079-46A9-A32A-E8B328754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20" y="2052779"/>
            <a:ext cx="4144534" cy="20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anking] Los 10 objetos más útiles de la saga Mario Kart - Nintenderos -  Nintendo Switch, Switch Lite">
            <a:extLst>
              <a:ext uri="{FF2B5EF4-FFF2-40B4-BE49-F238E27FC236}">
                <a16:creationId xmlns:a16="http://schemas.microsoft.com/office/drawing/2014/main" id="{C7C9E852-D13B-4279-A9E3-6CBBBE31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47" y="2130206"/>
            <a:ext cx="1917823" cy="180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ideojuegos | focaclipart">
            <a:extLst>
              <a:ext uri="{FF2B5EF4-FFF2-40B4-BE49-F238E27FC236}">
                <a16:creationId xmlns:a16="http://schemas.microsoft.com/office/drawing/2014/main" id="{0E5C41E9-4767-4FBB-BE94-BEB3B293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48" y="3667736"/>
            <a:ext cx="3304589" cy="292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094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218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Los Videojuegos y sus Beneficios</vt:lpstr>
      <vt:lpstr>Antes Y Después</vt:lpstr>
      <vt:lpstr>Antes y Después</vt:lpstr>
      <vt:lpstr>Beneficios de videojuegos</vt:lpstr>
      <vt:lpstr>Programas para crear Video juegos </vt:lpstr>
      <vt:lpstr>Conceptos básicos</vt:lpstr>
      <vt:lpstr>Conceptos básicos</vt:lpstr>
      <vt:lpstr>Conceptos básicos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M040601 ALEXIS FUENTES</dc:creator>
  <cp:lastModifiedBy>Hector De Dios</cp:lastModifiedBy>
  <cp:revision>11</cp:revision>
  <dcterms:created xsi:type="dcterms:W3CDTF">2021-06-01T16:37:47Z</dcterms:created>
  <dcterms:modified xsi:type="dcterms:W3CDTF">2021-06-02T05:39:38Z</dcterms:modified>
</cp:coreProperties>
</file>