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09F9-4FDC-4D8C-A0E2-F53A53C9A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C7DA-9C61-42F2-A2AE-EEFDE3AD0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38C6-1023-4C7F-8935-BAC721A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5E93-C7AC-426A-A8FF-79B262E1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84DA-4027-4578-B383-2B2B468C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26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4E71-3808-4418-AC7A-E111BCF9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E0532-082A-4E2E-B946-5D01F04D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7BF6-C2BE-471A-82D2-A8CFCD86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1E88-ABC7-46A8-9B44-64FC13F4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F165-C43C-4D8A-BD4C-3BC6025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30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F5A6-A228-4E55-A4C7-EAC3A2A4D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D1F54-6FDC-4DA1-AE76-8D40BAA05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500B-DED7-46EF-90E1-C1F1B679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6142-4D2B-481B-A91E-D842BE68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6CD-318E-4AD4-A431-010CE7F6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24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D2BB-4F12-4F8E-BDF8-75E8C55E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BBF5-3CE7-49A4-BCEE-38AD6EF7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C8D2A-D8CA-48DA-B555-A7C725D1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4CB7-16DC-4D05-B3F5-72C5C17A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9E31-A072-47B1-9253-1B98402C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73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EE77-1738-4F6E-BD2C-72E14810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9ABDD-7550-4CCC-A3F5-D3698A33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46D1-2039-4C3E-8BD1-189FFF43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67F6-BD94-414E-87B0-C6E2CBFF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17D4-95FB-45E8-8FDD-CCC713BC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22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A172-5529-40DD-B041-BA8F33A9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97AD-B6A7-42B2-8279-07AE9D5D0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796C5-E386-41EE-8A9A-23CCADF5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09874-0F95-463F-A2A5-11C377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24513-A788-4705-AB39-F54295F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E20B4-419C-42B3-AEB1-D2B3CA2E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96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06A5-2D2D-4A85-89C1-29A5B9A3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B2B7-49ED-4F61-9FF7-C33D5583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3611F-B96E-41A6-AFCA-4E8EA5C9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A983B-34DA-4C3F-AFEF-7DD7BB32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BF4F2-014C-42EA-AC97-1550FE348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2FA95-2A64-4894-8304-D041B27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321B8-830B-4ACF-8246-7EF1C2E7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DCE98-1EDE-41FD-88B3-F623888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04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F5F9-B4A4-4327-8124-7AFFCAA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D097-99A4-4C3A-BCD9-90EC944D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3B46F-F19B-48CB-9356-4E64C70E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41EE8-EF75-4081-BDD8-734F4FAF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2D263-C098-422D-A25A-65F32046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96DFB-8FAB-41E7-8EA2-89DFDAC1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64B8-56C7-489F-A9A0-93E5CA87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64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C69F-C0E9-49EE-95E7-90C5786C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0E5-8AEF-43B4-8C0E-38D03A4B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E23F2-2E23-4955-BB1E-0BC51EDB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AF6A1-7376-48AC-A759-EC56AFBA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6B580-F4F7-45E1-A1CE-83C0FB5C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D52F3-6DD6-4A50-9DF7-0D42B5D3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219B-9327-4DA8-BCFB-81107DD5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E5E94-8872-45A4-A54D-BC5DC86E7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E3489-0767-4B99-9F5B-EE407750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D0E2F-A06B-475A-90B9-3BA9A714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65B35-5059-4604-867F-EFF55E9F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F064-4EEF-4AE5-A6C8-91C6A9CF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66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03B62-431F-49B5-99BF-10472CF8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8F0D8-0889-41E2-920C-D9C7E168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13D4-8EAD-482E-9A2B-992A89802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9600-66B2-45F4-A337-8EE544F77EDA}" type="datetimeFigureOut">
              <a:rPr lang="es-MX" smtClean="0"/>
              <a:t>01/06/2021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7D80-C12E-4754-92D5-DA9C50D56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72EB-8494-46BF-85EE-DEF7AEA10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8B5B-32DC-4879-9BCA-E4DC3137B24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3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2F49-ED10-48C6-A863-43183A4B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791" y="267598"/>
            <a:ext cx="10164417" cy="2387600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s-MX" dirty="0"/>
              <a:t>Videojuegos</a:t>
            </a:r>
            <a:r>
              <a:rPr lang="en-US" dirty="0"/>
              <a:t> y sus </a:t>
            </a:r>
            <a:r>
              <a:rPr lang="es-MX" dirty="0"/>
              <a:t>Beneficios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51BDF-3516-482F-A7DF-7AD53798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Presentado</a:t>
            </a:r>
            <a:r>
              <a:rPr lang="en-US" dirty="0"/>
              <a:t> por:</a:t>
            </a:r>
          </a:p>
          <a:p>
            <a:r>
              <a:rPr lang="en-US" dirty="0"/>
              <a:t>Alexis Fuentes 40601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9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93D0-60A6-45C3-A0A8-875BA5FA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Antes Y Después</a:t>
            </a:r>
          </a:p>
        </p:txBody>
      </p:sp>
      <p:pic>
        <p:nvPicPr>
          <p:cNvPr id="5" name="Content Placeholder 4" descr="A picture containing text, toy, doll, clipart&#10;&#10;Description automatically generated">
            <a:extLst>
              <a:ext uri="{FF2B5EF4-FFF2-40B4-BE49-F238E27FC236}">
                <a16:creationId xmlns:a16="http://schemas.microsoft.com/office/drawing/2014/main" id="{37DBF444-700D-4413-ABA2-9573A5486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44" y="1921878"/>
            <a:ext cx="9901711" cy="4351338"/>
          </a:xfrm>
        </p:spPr>
      </p:pic>
    </p:spTree>
    <p:extLst>
      <p:ext uri="{BB962C8B-B14F-4D97-AF65-F5344CB8AC3E}">
        <p14:creationId xmlns:p14="http://schemas.microsoft.com/office/powerpoint/2010/main" val="401132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6582-6835-4B8C-A17A-827A9D43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Antes y </a:t>
            </a:r>
            <a:r>
              <a:rPr lang="es-MX" dirty="0" err="1"/>
              <a:t>Despues</a:t>
            </a:r>
            <a:endParaRPr lang="es-MX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1A18BEB-63B4-4152-8462-3218EC21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44" y="1899765"/>
            <a:ext cx="9901711" cy="4351338"/>
          </a:xfrm>
        </p:spPr>
      </p:pic>
    </p:spTree>
    <p:extLst>
      <p:ext uri="{BB962C8B-B14F-4D97-AF65-F5344CB8AC3E}">
        <p14:creationId xmlns:p14="http://schemas.microsoft.com/office/powerpoint/2010/main" val="298012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7C51-2248-4B0C-A18E-77992612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Beneficios de videojuegos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F44-D947-4CB2-9FFE-2E5B22D5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videojuegos nos ayuda mejorar la capacidad lectora y atención visual, dado que exigen a los usuarios centrar su atención en la pantalla, lo que funciona como una herramienta para entrenar la capacidad lectora y atención n visual.</a:t>
            </a:r>
          </a:p>
          <a:p>
            <a:r>
              <a:rPr lang="es-MX" dirty="0"/>
              <a:t>Los videojuegos también nos ayuda a mejorar la capacidad para decidir. Los videojuegos inciden en la toma de decisiones rápidas y agiles. Se hizo un experimento con un videojuego donde se ocupo tomar decisiones constantemente, y entre mas jugaban las personas mas mejoraban la capacidad para decidir.</a:t>
            </a:r>
          </a:p>
        </p:txBody>
      </p:sp>
    </p:spTree>
    <p:extLst>
      <p:ext uri="{BB962C8B-B14F-4D97-AF65-F5344CB8AC3E}">
        <p14:creationId xmlns:p14="http://schemas.microsoft.com/office/powerpoint/2010/main" val="221803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C98A-FDED-427E-B561-1E630059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Programas para crear Video juegos 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1DF4391-0D4B-4260-979F-66BA29348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90" y="1690688"/>
            <a:ext cx="510331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8FFA9-3D60-4BF7-B162-F4264C0B2BC4}"/>
              </a:ext>
            </a:extLst>
          </p:cNvPr>
          <p:cNvSpPr txBox="1"/>
          <p:nvPr/>
        </p:nvSpPr>
        <p:spPr>
          <a:xfrm>
            <a:off x="838200" y="1821317"/>
            <a:ext cx="5883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Existen muchos lenguajes de programación para crear video juegos pero estos son los mas populares para desarrollar un proyecto profesional y trabajar en la realidad virtual en videojuegos: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9440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4432-663C-4DC4-AE4F-9D2C0F8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F103-A6B7-4DC3-B2E4-03FBC1B5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2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4A85-3082-4F32-B54E-EFC45FA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FAD1-4F9A-463F-82F7-98E71BF5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00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Los Videojuegos y sus Beneficios</vt:lpstr>
      <vt:lpstr>Antes Y Después</vt:lpstr>
      <vt:lpstr>Antes y Despues</vt:lpstr>
      <vt:lpstr>Beneficios de videojuegos</vt:lpstr>
      <vt:lpstr>Programas para crear Video juegos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M040601 ALEXIS FUENTES</dc:creator>
  <cp:lastModifiedBy>M040601 ALEXIS FUENTES</cp:lastModifiedBy>
  <cp:revision>9</cp:revision>
  <dcterms:created xsi:type="dcterms:W3CDTF">2021-06-01T16:37:47Z</dcterms:created>
  <dcterms:modified xsi:type="dcterms:W3CDTF">2021-06-01T17:50:28Z</dcterms:modified>
</cp:coreProperties>
</file>