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13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500034" y="1184100"/>
            <a:ext cx="8072493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6000" b="0" dirty="0">
                <a:solidFill>
                  <a:srgbClr val="FFFFFF"/>
                </a:solidFill>
                <a:latin typeface="Showcard Gothic" pitchFamily="82" charset="0"/>
                <a:ea typeface="Chewy"/>
                <a:cs typeface="Chewy"/>
                <a:sym typeface="Chewy"/>
              </a:rPr>
              <a:t>CALCULADORAS</a:t>
            </a:r>
            <a:endParaRPr lang="es" b="0" dirty="0">
              <a:solidFill>
                <a:srgbClr val="FFFFFF"/>
              </a:solidFill>
              <a:latin typeface="Showcard Gothic" pitchFamily="82" charset="0"/>
              <a:ea typeface="Chewy"/>
              <a:cs typeface="Chewy"/>
              <a:sym typeface="Chewy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5040425" y="3837400"/>
            <a:ext cx="36057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s" dirty="0">
                <a:latin typeface="Showcard Gothic" pitchFamily="82" charset="0"/>
                <a:ea typeface="Chewy"/>
                <a:cs typeface="Chewy"/>
                <a:sym typeface="Chewy"/>
              </a:rPr>
              <a:t>Héctor Enciso IC2A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77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4000" b="0" dirty="0">
                <a:latin typeface="Showcard Gothic" pitchFamily="82" charset="0"/>
                <a:ea typeface="Chewy"/>
                <a:cs typeface="Chewy"/>
                <a:sym typeface="Chewy"/>
              </a:rPr>
              <a:t>CALCULADORA INFANTIL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1075" y="1138725"/>
            <a:ext cx="4441365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ROBUSTEZ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LLAMATIVA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FOMENTAR APRENDIZAJE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1192225"/>
            <a:ext cx="341302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4000" b="0" dirty="0">
                <a:latin typeface="Showcard Gothic" pitchFamily="82" charset="0"/>
                <a:ea typeface="Chewy"/>
                <a:cs typeface="Chewy"/>
                <a:sym typeface="Chewy"/>
              </a:rPr>
              <a:t>CALCULADORA TERCERA EDAD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06125" y="1200150"/>
            <a:ext cx="5130371" cy="390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SENCILLEZ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COMODIDAD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CONTRASTE COLORES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TAMAÑO CONTROLES GRANDE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" y="1200150"/>
            <a:ext cx="325456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849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 sz="4000" b="0" dirty="0">
                <a:latin typeface="Showcard Gothic" pitchFamily="82" charset="0"/>
                <a:ea typeface="Chewy"/>
                <a:cs typeface="Chewy"/>
                <a:sym typeface="Chewy"/>
              </a:rPr>
              <a:t>CALCULADORA OFICINA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65150" y="1434750"/>
            <a:ext cx="4084500" cy="301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FUNCIONES MEMORIA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>
                <a:latin typeface="Showcard Gothic" pitchFamily="82" charset="0"/>
                <a:ea typeface="Chewy"/>
                <a:cs typeface="Chewy"/>
                <a:sym typeface="Chewy"/>
              </a:rPr>
              <a:t>OPERACIONES </a:t>
            </a:r>
            <a:r>
              <a:rPr lang="es" sz="2400" smtClean="0">
                <a:latin typeface="Showcard Gothic" pitchFamily="82" charset="0"/>
                <a:ea typeface="Chewy"/>
                <a:cs typeface="Chewy"/>
                <a:sym typeface="Chewy"/>
              </a:rPr>
              <a:t>concatenadas</a:t>
            </a:r>
            <a:endParaRPr lang="es"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Showcard Gothic" pitchFamily="82" charset="0"/>
              <a:ea typeface="Chewy"/>
              <a:cs typeface="Chewy"/>
              <a:sym typeface="Chewy"/>
            </a:endParaRP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Chewy"/>
              <a:buChar char="●"/>
            </a:pPr>
            <a:r>
              <a:rPr lang="es" sz="2400" dirty="0">
                <a:latin typeface="Showcard Gothic" pitchFamily="82" charset="0"/>
                <a:ea typeface="Chewy"/>
                <a:cs typeface="Chewy"/>
                <a:sym typeface="Chewy"/>
              </a:rPr>
              <a:t>COMPLETA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1377850"/>
            <a:ext cx="4988624" cy="3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0" y="-274940"/>
            <a:ext cx="9144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Presentación en pantalla (16:9)</PresentationFormat>
  <Paragraphs>23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biz</vt:lpstr>
      <vt:lpstr>CALCULADORAS</vt:lpstr>
      <vt:lpstr>CALCULADORA INFANTIL</vt:lpstr>
      <vt:lpstr>CALCULADORA TERCERA EDAD</vt:lpstr>
      <vt:lpstr>CALCULADORA OFICINA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CALCULADORAS</dc:title>
  <dc:creator>Irene</dc:creator>
  <cp:lastModifiedBy>Hector</cp:lastModifiedBy>
  <cp:revision>6</cp:revision>
  <dcterms:modified xsi:type="dcterms:W3CDTF">2014-10-29T19:53:39Z</dcterms:modified>
</cp:coreProperties>
</file>