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3" r:id="rId7"/>
    <p:sldId id="275" r:id="rId8"/>
    <p:sldId id="277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20EA5F0D-C1DC-412F-A146-DDB3A74B588F}" type="datetimeFigureOut">
              <a:rPr lang="es-ES"/>
              <a:pPr/>
              <a:t>12/11/2014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BAE14B8-3CC9-472D-9BC5-A84D80684DE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A8CDE508-72C8-4AB5-AA9C-1584D31690E0}" type="datetimeFigureOut">
              <a:rPr/>
              <a:pPr/>
              <a:t>10/11/2014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FB667E1-E601-4AAF-B95C-B25720D70A60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5761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182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7600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8146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6334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57181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000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0146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0754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2697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9186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6608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41136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0012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29383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8154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914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81752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534497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588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0530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7107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83DDF-CA54-461A-A486-592D2374C532}" type="datetimeFigureOut">
              <a:rPr/>
              <a:pPr/>
              <a:t>10/11/2014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8D9AD5-F248-4919-864A-CFD76CC027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748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7366" y="329513"/>
            <a:ext cx="11341595" cy="956014"/>
          </a:xfrm>
        </p:spPr>
        <p:txBody>
          <a:bodyPr>
            <a:noAutofit/>
          </a:bodyPr>
          <a:lstStyle/>
          <a:p>
            <a:r>
              <a:rPr lang="es-ES" sz="6000" b="1" dirty="0" smtClean="0">
                <a:solidFill>
                  <a:srgbClr val="C00000"/>
                </a:solidFill>
              </a:rPr>
              <a:t>EDITOR de </a:t>
            </a:r>
            <a:r>
              <a:rPr lang="es-ES" sz="6000" b="1" dirty="0">
                <a:solidFill>
                  <a:srgbClr val="C00000"/>
                </a:solidFill>
              </a:rPr>
              <a:t>TEXTO AVANZADO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6460" y="4588476"/>
            <a:ext cx="6400800" cy="1054443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HÉCTOR ENCISO LEZCANO IC2A</a:t>
            </a:r>
            <a:endParaRPr lang="es-E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3 Imagen" descr="bloc_notes_sz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7223" y="2813223"/>
            <a:ext cx="4044778" cy="4044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70682" y="11614"/>
            <a:ext cx="8534400" cy="787711"/>
          </a:xfrm>
        </p:spPr>
        <p:txBody>
          <a:bodyPr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MI EDITOR</a:t>
            </a:r>
          </a:p>
        </p:txBody>
      </p:sp>
      <p:pic>
        <p:nvPicPr>
          <p:cNvPr id="2" name="Marcador de contenido 1" descr="Sin títul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69" y="1178011"/>
            <a:ext cx="7393247" cy="3279609"/>
          </a:xfrm>
        </p:spPr>
      </p:pic>
      <p:pic>
        <p:nvPicPr>
          <p:cNvPr id="3" name="Imagen 2" descr="Sin títul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5663" y="4304554"/>
            <a:ext cx="6747167" cy="2174596"/>
          </a:xfrm>
          <a:prstGeom prst="rect">
            <a:avLst/>
          </a:prstGeom>
        </p:spPr>
      </p:pic>
      <p:pic>
        <p:nvPicPr>
          <p:cNvPr id="5" name="Imagen 4" descr="Flecha azul curva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760000">
            <a:off x="1046251" y="4044415"/>
            <a:ext cx="3077850" cy="27432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488195" y="510746"/>
            <a:ext cx="4860324" cy="34470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s-ES" sz="20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es-ES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ACCESIBLE</a:t>
            </a:r>
          </a:p>
          <a:p>
            <a:endParaRPr lang="es-ES" sz="22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es-ES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GUARDA </a:t>
            </a:r>
            <a:r>
              <a:rPr lang="es-ES" sz="22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TEXTO CON </a:t>
            </a:r>
            <a:r>
              <a:rPr lang="es-ES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FORMATO</a:t>
            </a:r>
          </a:p>
          <a:p>
            <a:endParaRPr lang="es-ES" sz="22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it-IT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IMPRIME</a:t>
            </a:r>
          </a:p>
          <a:p>
            <a:endParaRPr lang="es-ES" sz="22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it-IT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VISTA </a:t>
            </a:r>
            <a:r>
              <a:rPr lang="it-IT" sz="22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PREVIA </a:t>
            </a:r>
            <a:r>
              <a:rPr lang="it-IT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IMPRESIÓN</a:t>
            </a:r>
            <a:endParaRPr lang="it-IT" sz="2200" b="1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endParaRPr lang="es-ES" sz="22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it-IT" sz="2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GENERA Y GUARDA </a:t>
            </a:r>
            <a:r>
              <a:rPr lang="it-IT" sz="22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PDF</a:t>
            </a:r>
            <a:endParaRPr lang="es-ES" sz="22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506" y="165146"/>
            <a:ext cx="8534400" cy="61353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EN </a:t>
            </a:r>
            <a:r>
              <a:rPr lang="es-ES" b="1" dirty="0" smtClean="0">
                <a:solidFill>
                  <a:srgbClr val="C00000"/>
                </a:solidFill>
              </a:rPr>
              <a:t>DETALLE...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" name="Imagen 2" descr="Sin títul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170" y="951970"/>
            <a:ext cx="2506365" cy="2650767"/>
          </a:xfrm>
          <a:prstGeom prst="rect">
            <a:avLst/>
          </a:prstGeom>
        </p:spPr>
      </p:pic>
      <p:pic>
        <p:nvPicPr>
          <p:cNvPr id="4" name="Imagen 3" descr="Sin títul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87" y="3681571"/>
            <a:ext cx="2152950" cy="3115110"/>
          </a:xfrm>
          <a:prstGeom prst="rect">
            <a:avLst/>
          </a:prstGeom>
        </p:spPr>
      </p:pic>
      <p:pic>
        <p:nvPicPr>
          <p:cNvPr id="5" name="Imagen 4" descr="Sin títul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69868" y="1544517"/>
            <a:ext cx="2543530" cy="1562318"/>
          </a:xfrm>
          <a:prstGeom prst="rect">
            <a:avLst/>
          </a:prstGeom>
        </p:spPr>
      </p:pic>
      <p:pic>
        <p:nvPicPr>
          <p:cNvPr id="6" name="Imagen 5" descr="Sin títul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2072" y="1457092"/>
            <a:ext cx="3916146" cy="1811267"/>
          </a:xfrm>
          <a:prstGeom prst="rect">
            <a:avLst/>
          </a:prstGeom>
        </p:spPr>
      </p:pic>
      <p:pic>
        <p:nvPicPr>
          <p:cNvPr id="9" name="Imagen 8" descr="Una flecha azul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4940000">
            <a:off x="4979240" y="635839"/>
            <a:ext cx="2743200" cy="2743200"/>
          </a:xfrm>
          <a:prstGeom prst="rect">
            <a:avLst/>
          </a:prstGeom>
        </p:spPr>
      </p:pic>
      <p:pic>
        <p:nvPicPr>
          <p:cNvPr id="10" name="Imagen 9" descr="Captur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58241" y="4102021"/>
            <a:ext cx="6197424" cy="510302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4703807" y="4876801"/>
            <a:ext cx="4473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3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ATAJOS TECLADO</a:t>
            </a:r>
          </a:p>
          <a:p>
            <a:endParaRPr lang="es-ES" sz="3200" b="1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>
              <a:buFont typeface="Wingdings" pitchFamily="2" charset="2"/>
              <a:buChar char="ü"/>
            </a:pPr>
            <a:r>
              <a:rPr lang="es-ES" sz="32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ICONOS INTUITIVOS</a:t>
            </a:r>
          </a:p>
        </p:txBody>
      </p:sp>
    </p:spTree>
    <p:extLst>
      <p:ext uri="{BB962C8B-B14F-4D97-AF65-F5344CB8AC3E}">
        <p14:creationId xmlns="" xmlns:p14="http://schemas.microsoft.com/office/powerpoint/2010/main" val="3577747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Sin títul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6804" y="927116"/>
            <a:ext cx="4610743" cy="1533739"/>
          </a:xfrm>
        </p:spPr>
      </p:pic>
      <p:sp>
        <p:nvSpPr>
          <p:cNvPr id="6" name="CuadroTexto 5"/>
          <p:cNvSpPr txBox="1"/>
          <p:nvPr/>
        </p:nvSpPr>
        <p:spPr>
          <a:xfrm>
            <a:off x="2322949" y="0"/>
            <a:ext cx="811439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AYUDA EN TODO MOMENTO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8" name="Imagen 7" descr="Captur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5289" y="2491051"/>
            <a:ext cx="7396289" cy="3801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5998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52" y="3456264"/>
            <a:ext cx="6411000" cy="324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03" y="4568429"/>
            <a:ext cx="4495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4500" y="605712"/>
            <a:ext cx="40576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36" y="596692"/>
            <a:ext cx="5373163" cy="276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n 8" descr="Una flecha azul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8190693">
            <a:off x="32775" y="1542489"/>
            <a:ext cx="2246881" cy="2246881"/>
          </a:xfrm>
          <a:prstGeom prst="rect">
            <a:avLst/>
          </a:prstGeom>
        </p:spPr>
      </p:pic>
      <p:pic>
        <p:nvPicPr>
          <p:cNvPr id="11" name="Imagen 8" descr="Una flecha azul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4287022">
            <a:off x="5893642" y="4734623"/>
            <a:ext cx="1786367" cy="1786367"/>
          </a:xfrm>
          <a:prstGeom prst="rect">
            <a:avLst/>
          </a:prstGeom>
        </p:spPr>
      </p:pic>
      <p:pic>
        <p:nvPicPr>
          <p:cNvPr id="12" name="Imagen 8" descr="Una flecha azul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9113303">
            <a:off x="9085905" y="2691434"/>
            <a:ext cx="2174701" cy="2174701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9890620" y="5721292"/>
            <a:ext cx="864066" cy="234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2550252" y="0"/>
            <a:ext cx="73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cap="all" dirty="0" smtClean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CONVERSIÓN Y GUARDADO EN PDF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209412" y="5855516"/>
            <a:ext cx="5384335" cy="377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54475_470x29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9688" y="-6350"/>
            <a:ext cx="12224570" cy="6853238"/>
          </a:xfrm>
        </p:spPr>
      </p:pic>
    </p:spTree>
    <p:extLst>
      <p:ext uri="{BB962C8B-B14F-4D97-AF65-F5344CB8AC3E}">
        <p14:creationId xmlns="" xmlns:p14="http://schemas.microsoft.com/office/powerpoint/2010/main" val="17040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49</Words>
  <Application>Microsoft Office PowerPoint</Application>
  <PresentationFormat>Personalizado</PresentationFormat>
  <Paragraphs>24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Sector</vt:lpstr>
      <vt:lpstr>EDITOR de TEXTO AVANZADO</vt:lpstr>
      <vt:lpstr>MI EDITOR</vt:lpstr>
      <vt:lpstr>EN DETALLE...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TEXTO AVANZADO</dc:title>
  <dc:creator/>
  <cp:lastModifiedBy/>
  <cp:revision>4</cp:revision>
  <dcterms:created xsi:type="dcterms:W3CDTF">2013-07-31T01:42:57Z</dcterms:created>
  <dcterms:modified xsi:type="dcterms:W3CDTF">2014-11-12T14:47:57Z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