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0" r:id="rId6"/>
    <p:sldId id="261" r:id="rId7"/>
    <p:sldId id="263" r:id="rId8"/>
    <p:sldId id="264" r:id="rId9"/>
    <p:sldId id="265" r:id="rId10"/>
    <p:sldId id="266"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61" d="100"/>
          <a:sy n="61" d="100"/>
        </p:scale>
        <p:origin x="72"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04661F5-94DD-46D3-835B-6579F9006EE1}" type="datetimeFigureOut">
              <a:rPr lang="es-MX" smtClean="0"/>
              <a:t>18/10/2017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194825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04661F5-94DD-46D3-835B-6579F9006EE1}" type="datetimeFigureOut">
              <a:rPr lang="es-MX" smtClean="0"/>
              <a:t>18/10/2017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240542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04661F5-94DD-46D3-835B-6579F9006EE1}" type="datetimeFigureOut">
              <a:rPr lang="es-MX" smtClean="0"/>
              <a:t>18/10/2017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254217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04661F5-94DD-46D3-835B-6579F9006EE1}" type="datetimeFigureOut">
              <a:rPr lang="es-MX" smtClean="0"/>
              <a:t>18/10/2017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242290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04661F5-94DD-46D3-835B-6579F9006EE1}" type="datetimeFigureOut">
              <a:rPr lang="es-MX" smtClean="0"/>
              <a:t>18/10/2017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424588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04661F5-94DD-46D3-835B-6579F9006EE1}" type="datetimeFigureOut">
              <a:rPr lang="es-MX" smtClean="0"/>
              <a:t>18/10/2017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208521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04661F5-94DD-46D3-835B-6579F9006EE1}" type="datetimeFigureOut">
              <a:rPr lang="es-MX" smtClean="0"/>
              <a:t>18/10/2017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115955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04661F5-94DD-46D3-835B-6579F9006EE1}" type="datetimeFigureOut">
              <a:rPr lang="es-MX" smtClean="0"/>
              <a:t>18/10/2017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9315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04661F5-94DD-46D3-835B-6579F9006EE1}" type="datetimeFigureOut">
              <a:rPr lang="es-MX" smtClean="0"/>
              <a:t>18/10/2017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409587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04661F5-94DD-46D3-835B-6579F9006EE1}" type="datetimeFigureOut">
              <a:rPr lang="es-MX" smtClean="0"/>
              <a:t>18/10/2017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246370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04661F5-94DD-46D3-835B-6579F9006EE1}" type="datetimeFigureOut">
              <a:rPr lang="es-MX" smtClean="0"/>
              <a:t>18/10/2017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B37E236-D01A-4D11-B044-004A5F37E9F8}" type="slidenum">
              <a:rPr lang="es-MX" smtClean="0"/>
              <a:t>‹Nº›</a:t>
            </a:fld>
            <a:endParaRPr lang="es-MX"/>
          </a:p>
        </p:txBody>
      </p:sp>
    </p:spTree>
    <p:extLst>
      <p:ext uri="{BB962C8B-B14F-4D97-AF65-F5344CB8AC3E}">
        <p14:creationId xmlns:p14="http://schemas.microsoft.com/office/powerpoint/2010/main" val="392205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661F5-94DD-46D3-835B-6579F9006EE1}" type="datetimeFigureOut">
              <a:rPr lang="es-MX" smtClean="0"/>
              <a:t>18/10/2017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7E236-D01A-4D11-B044-004A5F37E9F8}" type="slidenum">
              <a:rPr lang="es-MX" smtClean="0"/>
              <a:t>‹Nº›</a:t>
            </a:fld>
            <a:endParaRPr lang="es-MX"/>
          </a:p>
        </p:txBody>
      </p:sp>
    </p:spTree>
    <p:extLst>
      <p:ext uri="{BB962C8B-B14F-4D97-AF65-F5344CB8AC3E}">
        <p14:creationId xmlns:p14="http://schemas.microsoft.com/office/powerpoint/2010/main" val="408206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Plan de introducción al mercado</a:t>
            </a:r>
            <a:endParaRPr lang="es-MX" dirty="0"/>
          </a:p>
        </p:txBody>
      </p:sp>
      <p:sp>
        <p:nvSpPr>
          <p:cNvPr id="3" name="Marcador de contenido 2"/>
          <p:cNvSpPr>
            <a:spLocks noGrp="1"/>
          </p:cNvSpPr>
          <p:nvPr>
            <p:ph idx="1"/>
          </p:nvPr>
        </p:nvSpPr>
        <p:spPr>
          <a:xfrm>
            <a:off x="838199" y="1825624"/>
            <a:ext cx="10938641" cy="4512113"/>
          </a:xfrm>
        </p:spPr>
        <p:txBody>
          <a:bodyPr>
            <a:normAutofit fontScale="92500" lnSpcReduction="10000"/>
          </a:bodyPr>
          <a:lstStyle/>
          <a:p>
            <a:pPr algn="just"/>
            <a:r>
              <a:rPr lang="es-MX" b="1" dirty="0"/>
              <a:t>Estrategia 1:</a:t>
            </a:r>
            <a:r>
              <a:rPr lang="es-MX" dirty="0"/>
              <a:t> Diseño de una lona</a:t>
            </a:r>
            <a:r>
              <a:rPr lang="es-MX" dirty="0" smtClean="0"/>
              <a:t>.</a:t>
            </a:r>
          </a:p>
          <a:p>
            <a:pPr marL="0" indent="0" algn="just">
              <a:buNone/>
            </a:pPr>
            <a:endParaRPr lang="es-MX" dirty="0"/>
          </a:p>
          <a:p>
            <a:pPr algn="just"/>
            <a:r>
              <a:rPr lang="es-MX" b="1" dirty="0"/>
              <a:t>Descripción:</a:t>
            </a:r>
            <a:r>
              <a:rPr lang="es-MX" dirty="0"/>
              <a:t> Se pretende realizar la colocación de una lona sobre el local en el cual residiremos, esta contará con dimensiones de 2x1m2. La finalidad de esto es dar a conocer parte de lo que venderemos en ese lugar, dejando un poco de expectativa a los clientes potenciales</a:t>
            </a:r>
            <a:r>
              <a:rPr lang="es-MX" dirty="0" smtClean="0"/>
              <a:t>.</a:t>
            </a:r>
          </a:p>
          <a:p>
            <a:pPr algn="just"/>
            <a:endParaRPr lang="es-MX" dirty="0"/>
          </a:p>
          <a:p>
            <a:pPr algn="just"/>
            <a:r>
              <a:rPr lang="es-MX" dirty="0"/>
              <a:t>La lona que se colocará en nuestro local mostrara el nombre de nuestra empresa DAPGER seguido de nuestro slogan de la empresa “la vida de los que amas en tus manos”, además incluirá una imagen de un diseño de nuestra pulsera y un texto en grande dentro de una estrella de color roja la cual dirá “Próximamente”.</a:t>
            </a:r>
          </a:p>
          <a:p>
            <a:endParaRPr lang="es-MX" dirty="0"/>
          </a:p>
          <a:p>
            <a:endParaRPr lang="es-MX" dirty="0"/>
          </a:p>
        </p:txBody>
      </p:sp>
    </p:spTree>
    <p:extLst>
      <p:ext uri="{BB962C8B-B14F-4D97-AF65-F5344CB8AC3E}">
        <p14:creationId xmlns:p14="http://schemas.microsoft.com/office/powerpoint/2010/main" val="66567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Amenazas</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34542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9545"/>
            <a:ext cx="1526628" cy="441434"/>
          </a:xfrm>
        </p:spPr>
        <p:txBody>
          <a:bodyPr>
            <a:normAutofit lnSpcReduction="10000"/>
          </a:bodyPr>
          <a:lstStyle/>
          <a:p>
            <a:r>
              <a:rPr lang="es-MX" dirty="0" smtClean="0"/>
              <a:t>Diseño:</a:t>
            </a:r>
            <a:endParaRPr lang="es-MX" dirty="0"/>
          </a:p>
        </p:txBody>
      </p:sp>
      <p:pic>
        <p:nvPicPr>
          <p:cNvPr id="8" name="Imagen 7"/>
          <p:cNvPicPr>
            <a:picLocks noChangeAspect="1"/>
          </p:cNvPicPr>
          <p:nvPr/>
        </p:nvPicPr>
        <p:blipFill rotWithShape="1">
          <a:blip r:embed="rId2"/>
          <a:srcRect l="11099" t="25108" r="17619" b="17382"/>
          <a:stretch/>
        </p:blipFill>
        <p:spPr>
          <a:xfrm>
            <a:off x="1941785" y="898635"/>
            <a:ext cx="8652643" cy="4871680"/>
          </a:xfrm>
          <a:prstGeom prst="rect">
            <a:avLst/>
          </a:prstGeom>
        </p:spPr>
      </p:pic>
    </p:spTree>
    <p:extLst>
      <p:ext uri="{BB962C8B-B14F-4D97-AF65-F5344CB8AC3E}">
        <p14:creationId xmlns:p14="http://schemas.microsoft.com/office/powerpoint/2010/main" val="19440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Cuadro de costos</a:t>
            </a:r>
            <a:endParaRPr lang="es-MX" dirty="0"/>
          </a:p>
        </p:txBody>
      </p:sp>
      <p:graphicFrame>
        <p:nvGraphicFramePr>
          <p:cNvPr id="4" name="Tabla 3"/>
          <p:cNvGraphicFramePr>
            <a:graphicFrameLocks noGrp="1"/>
          </p:cNvGraphicFramePr>
          <p:nvPr>
            <p:extLst>
              <p:ext uri="{D42A27DB-BD31-4B8C-83A1-F6EECF244321}">
                <p14:modId xmlns:p14="http://schemas.microsoft.com/office/powerpoint/2010/main" val="1414728852"/>
              </p:ext>
            </p:extLst>
          </p:nvPr>
        </p:nvGraphicFramePr>
        <p:xfrm>
          <a:off x="980088" y="2305541"/>
          <a:ext cx="8211208" cy="2455644"/>
        </p:xfrm>
        <a:graphic>
          <a:graphicData uri="http://schemas.openxmlformats.org/drawingml/2006/table">
            <a:tbl>
              <a:tblPr firstRow="1" firstCol="1" bandRow="1">
                <a:tableStyleId>{5C22544A-7EE6-4342-B048-85BDC9FD1C3A}</a:tableStyleId>
              </a:tblPr>
              <a:tblGrid>
                <a:gridCol w="4105604"/>
                <a:gridCol w="4105604"/>
              </a:tblGrid>
              <a:tr h="613911">
                <a:tc>
                  <a:txBody>
                    <a:bodyPr/>
                    <a:lstStyle/>
                    <a:p>
                      <a:pPr>
                        <a:lnSpc>
                          <a:spcPct val="107000"/>
                        </a:lnSpc>
                        <a:spcAft>
                          <a:spcPts val="0"/>
                        </a:spcAft>
                      </a:pPr>
                      <a:r>
                        <a:rPr lang="es-MX" sz="2400" dirty="0">
                          <a:effectLst/>
                        </a:rPr>
                        <a:t>Elementos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Costos</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1">
                <a:tc>
                  <a:txBody>
                    <a:bodyPr/>
                    <a:lstStyle/>
                    <a:p>
                      <a:pPr>
                        <a:lnSpc>
                          <a:spcPct val="107000"/>
                        </a:lnSpc>
                        <a:spcAft>
                          <a:spcPts val="0"/>
                        </a:spcAft>
                      </a:pPr>
                      <a:r>
                        <a:rPr lang="es-MX" sz="2400">
                          <a:effectLst/>
                        </a:rPr>
                        <a:t>Precio de lona con diseño</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$160</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1">
                <a:tc>
                  <a:txBody>
                    <a:bodyPr/>
                    <a:lstStyle/>
                    <a:p>
                      <a:pPr>
                        <a:lnSpc>
                          <a:spcPct val="107000"/>
                        </a:lnSpc>
                        <a:spcAft>
                          <a:spcPts val="0"/>
                        </a:spcAft>
                      </a:pPr>
                      <a:r>
                        <a:rPr lang="es-MX" sz="2400">
                          <a:effectLst/>
                        </a:rPr>
                        <a:t>Precio de la colocación </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a:effectLst/>
                        </a:rPr>
                        <a:t>$150</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911">
                <a:tc>
                  <a:txBody>
                    <a:bodyPr/>
                    <a:lstStyle/>
                    <a:p>
                      <a:pPr>
                        <a:lnSpc>
                          <a:spcPct val="107000"/>
                        </a:lnSpc>
                        <a:spcAft>
                          <a:spcPts val="0"/>
                        </a:spcAft>
                      </a:pPr>
                      <a:r>
                        <a:rPr lang="es-MX" sz="2400">
                          <a:effectLst/>
                        </a:rPr>
                        <a:t>Total</a:t>
                      </a:r>
                      <a:endParaRPr lang="es-MX"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400" dirty="0">
                          <a:effectLst/>
                        </a:rPr>
                        <a:t>$310</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269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04952"/>
            <a:ext cx="10515600" cy="5972011"/>
          </a:xfrm>
        </p:spPr>
        <p:txBody>
          <a:bodyPr/>
          <a:lstStyle/>
          <a:p>
            <a:endParaRPr lang="es-MX" b="1" dirty="0" smtClean="0"/>
          </a:p>
          <a:p>
            <a:r>
              <a:rPr lang="es-MX" b="1" dirty="0" smtClean="0"/>
              <a:t>Estrategia </a:t>
            </a:r>
            <a:r>
              <a:rPr lang="es-MX" b="1" dirty="0"/>
              <a:t>2:</a:t>
            </a:r>
            <a:r>
              <a:rPr lang="es-MX" dirty="0"/>
              <a:t> Anuncio En Redes Sociales.</a:t>
            </a:r>
          </a:p>
          <a:p>
            <a:endParaRPr lang="es-MX" dirty="0"/>
          </a:p>
          <a:p>
            <a:r>
              <a:rPr lang="es-MX" b="1" dirty="0"/>
              <a:t>Descripción:</a:t>
            </a:r>
            <a:r>
              <a:rPr lang="es-MX" dirty="0"/>
              <a:t> Se pretende compartir en redes sociales una imagen de nuestro producto que venderemos, además  realizar una promoción, con la finalidad de hacer que las personas compartan y así una pequeña parte de ellos podrán obtener descuentos en compras y nosotros obtendremos más reconocimiento.</a:t>
            </a:r>
          </a:p>
          <a:p>
            <a:r>
              <a:rPr lang="es-MX" dirty="0"/>
              <a:t>Se creó una imagen que incluye algunos diseños de nuestras pulseras, la imagen en sí, contiene nuestro slogan y tiene un texto en grande que incluye información acerca de una promoción a realizar.</a:t>
            </a:r>
          </a:p>
          <a:p>
            <a:endParaRPr lang="es-MX" dirty="0"/>
          </a:p>
        </p:txBody>
      </p:sp>
    </p:spTree>
    <p:extLst>
      <p:ext uri="{BB962C8B-B14F-4D97-AF65-F5344CB8AC3E}">
        <p14:creationId xmlns:p14="http://schemas.microsoft.com/office/powerpoint/2010/main" val="28958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a:spLocks noGrp="1"/>
          </p:cNvSpPr>
          <p:nvPr>
            <p:ph idx="1"/>
          </p:nvPr>
        </p:nvSpPr>
        <p:spPr>
          <a:xfrm>
            <a:off x="838199" y="299545"/>
            <a:ext cx="8715703" cy="583324"/>
          </a:xfrm>
        </p:spPr>
        <p:txBody>
          <a:bodyPr>
            <a:normAutofit/>
          </a:bodyPr>
          <a:lstStyle/>
          <a:p>
            <a:r>
              <a:rPr lang="es-MX" dirty="0" smtClean="0"/>
              <a:t>Diseño:</a:t>
            </a:r>
            <a:endParaRPr lang="es-MX"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894" y="882869"/>
            <a:ext cx="8129753" cy="5619692"/>
          </a:xfrm>
          <a:prstGeom prst="rect">
            <a:avLst/>
          </a:prstGeom>
        </p:spPr>
      </p:pic>
    </p:spTree>
    <p:extLst>
      <p:ext uri="{BB962C8B-B14F-4D97-AF65-F5344CB8AC3E}">
        <p14:creationId xmlns:p14="http://schemas.microsoft.com/office/powerpoint/2010/main" val="143319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Cuadro de costos:</a:t>
            </a:r>
            <a:endParaRPr lang="es-MX" dirty="0"/>
          </a:p>
        </p:txBody>
      </p:sp>
      <p:graphicFrame>
        <p:nvGraphicFramePr>
          <p:cNvPr id="5" name="Tabla 4"/>
          <p:cNvGraphicFramePr>
            <a:graphicFrameLocks noGrp="1"/>
          </p:cNvGraphicFramePr>
          <p:nvPr>
            <p:extLst>
              <p:ext uri="{D42A27DB-BD31-4B8C-83A1-F6EECF244321}">
                <p14:modId xmlns:p14="http://schemas.microsoft.com/office/powerpoint/2010/main" val="3801956048"/>
              </p:ext>
            </p:extLst>
          </p:nvPr>
        </p:nvGraphicFramePr>
        <p:xfrm>
          <a:off x="838200" y="2597116"/>
          <a:ext cx="7769774" cy="1959118"/>
        </p:xfrm>
        <a:graphic>
          <a:graphicData uri="http://schemas.openxmlformats.org/drawingml/2006/table">
            <a:tbl>
              <a:tblPr firstRow="1" firstCol="1" bandRow="1">
                <a:tableStyleId>{5C22544A-7EE6-4342-B048-85BDC9FD1C3A}</a:tableStyleId>
              </a:tblPr>
              <a:tblGrid>
                <a:gridCol w="3884887"/>
                <a:gridCol w="3884887"/>
              </a:tblGrid>
              <a:tr h="616049">
                <a:tc>
                  <a:txBody>
                    <a:bodyPr/>
                    <a:lstStyle/>
                    <a:p>
                      <a:pPr>
                        <a:lnSpc>
                          <a:spcPct val="107000"/>
                        </a:lnSpc>
                        <a:spcAft>
                          <a:spcPts val="0"/>
                        </a:spcAft>
                      </a:pPr>
                      <a:r>
                        <a:rPr lang="es-MX" sz="2000" dirty="0">
                          <a:effectLst/>
                        </a:rPr>
                        <a:t>Elementos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000">
                          <a:effectLst/>
                        </a:rPr>
                        <a:t>Costos</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27020">
                <a:tc>
                  <a:txBody>
                    <a:bodyPr/>
                    <a:lstStyle/>
                    <a:p>
                      <a:pPr>
                        <a:lnSpc>
                          <a:spcPct val="107000"/>
                        </a:lnSpc>
                        <a:spcAft>
                          <a:spcPts val="0"/>
                        </a:spcAft>
                      </a:pPr>
                      <a:r>
                        <a:rPr lang="es-MX" sz="2000">
                          <a:effectLst/>
                        </a:rPr>
                        <a:t>Perdidas por descuento</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000">
                          <a:effectLst/>
                        </a:rPr>
                        <a:t>$ 1650</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6049">
                <a:tc>
                  <a:txBody>
                    <a:bodyPr/>
                    <a:lstStyle/>
                    <a:p>
                      <a:pPr>
                        <a:lnSpc>
                          <a:spcPct val="107000"/>
                        </a:lnSpc>
                        <a:spcAft>
                          <a:spcPts val="0"/>
                        </a:spcAft>
                      </a:pPr>
                      <a:r>
                        <a:rPr lang="es-MX" sz="2000">
                          <a:effectLst/>
                        </a:rPr>
                        <a:t>Total</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MX" sz="2000" dirty="0">
                          <a:effectLst/>
                        </a:rPr>
                        <a:t>$1650</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227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FODA: Fortalezas </a:t>
            </a:r>
            <a:endParaRPr lang="es-MX" dirty="0"/>
          </a:p>
        </p:txBody>
      </p:sp>
      <p:sp>
        <p:nvSpPr>
          <p:cNvPr id="3" name="Marcador de contenido 2"/>
          <p:cNvSpPr>
            <a:spLocks noGrp="1"/>
          </p:cNvSpPr>
          <p:nvPr>
            <p:ph idx="1"/>
          </p:nvPr>
        </p:nvSpPr>
        <p:spPr/>
        <p:txBody>
          <a:bodyPr/>
          <a:lstStyle/>
          <a:p>
            <a:pPr marL="514350" indent="-514350">
              <a:buFont typeface="+mj-lt"/>
              <a:buAutoNum type="arabicPeriod"/>
            </a:pPr>
            <a:r>
              <a:rPr lang="es-MX" dirty="0" smtClean="0"/>
              <a:t>Nuestro producto siempre será requerido ya que México es uno de los países mas inseguros.</a:t>
            </a:r>
          </a:p>
          <a:p>
            <a:pPr marL="514350" indent="-514350">
              <a:buFont typeface="+mj-lt"/>
              <a:buAutoNum type="arabicPeriod"/>
            </a:pPr>
            <a:endParaRPr lang="es-MX" dirty="0"/>
          </a:p>
          <a:p>
            <a:pPr marL="514350" indent="-514350">
              <a:buFont typeface="+mj-lt"/>
              <a:buAutoNum type="arabicPeriod"/>
            </a:pPr>
            <a:r>
              <a:rPr lang="es-MX" dirty="0" smtClean="0"/>
              <a:t>Innovación tecnológica en nuestros diseños del producto.</a:t>
            </a:r>
          </a:p>
          <a:p>
            <a:pPr marL="514350" indent="-514350">
              <a:buFont typeface="+mj-lt"/>
              <a:buAutoNum type="arabicPeriod"/>
            </a:pPr>
            <a:endParaRPr lang="es-MX" dirty="0"/>
          </a:p>
          <a:p>
            <a:pPr marL="514350" indent="-514350">
              <a:buFont typeface="+mj-lt"/>
              <a:buAutoNum type="arabicPeriod"/>
            </a:pPr>
            <a:r>
              <a:rPr lang="es-MX" dirty="0" smtClean="0"/>
              <a:t>Manejo de precios accesibles.</a:t>
            </a:r>
          </a:p>
          <a:p>
            <a:pPr marL="514350" indent="-514350">
              <a:buFont typeface="+mj-lt"/>
              <a:buAutoNum type="arabicPeriod"/>
            </a:pPr>
            <a:endParaRPr lang="es-MX" dirty="0"/>
          </a:p>
          <a:p>
            <a:pPr marL="514350" indent="-514350">
              <a:buFont typeface="+mj-lt"/>
              <a:buAutoNum type="arabicPeriod"/>
            </a:pPr>
            <a:endParaRPr lang="es-MX" dirty="0"/>
          </a:p>
        </p:txBody>
      </p:sp>
    </p:spTree>
    <p:extLst>
      <p:ext uri="{BB962C8B-B14F-4D97-AF65-F5344CB8AC3E}">
        <p14:creationId xmlns:p14="http://schemas.microsoft.com/office/powerpoint/2010/main" val="170923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Oportunidades</a:t>
            </a:r>
            <a:endParaRPr lang="es-MX" dirty="0"/>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05209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Debilidades</a:t>
            </a:r>
            <a:endParaRPr lang="es-MX" dirty="0"/>
          </a:p>
        </p:txBody>
      </p:sp>
      <p:sp>
        <p:nvSpPr>
          <p:cNvPr id="3" name="Marcador de contenido 2"/>
          <p:cNvSpPr>
            <a:spLocks noGrp="1"/>
          </p:cNvSpPr>
          <p:nvPr>
            <p:ph idx="1"/>
          </p:nvPr>
        </p:nvSpPr>
        <p:spPr>
          <a:xfrm>
            <a:off x="838200" y="2030576"/>
            <a:ext cx="10515600" cy="4351338"/>
          </a:xfrm>
        </p:spPr>
        <p:txBody>
          <a:bodyPr/>
          <a:lstStyle/>
          <a:p>
            <a:pPr marL="514350" indent="-514350">
              <a:buFont typeface="+mj-lt"/>
              <a:buAutoNum type="arabicPeriod"/>
            </a:pPr>
            <a:r>
              <a:rPr lang="es-MX" dirty="0" smtClean="0"/>
              <a:t>Poco capital de trabajo</a:t>
            </a:r>
          </a:p>
          <a:p>
            <a:pPr marL="514350" indent="-514350">
              <a:buFont typeface="+mj-lt"/>
              <a:buAutoNum type="arabicPeriod"/>
            </a:pPr>
            <a:endParaRPr lang="es-MX" dirty="0" smtClean="0"/>
          </a:p>
          <a:p>
            <a:pPr marL="514350" indent="-514350">
              <a:buFont typeface="+mj-lt"/>
              <a:buAutoNum type="arabicPeriod"/>
            </a:pPr>
            <a:r>
              <a:rPr lang="es-MX" dirty="0" smtClean="0"/>
              <a:t>Somos una empresa nueva y por ende con poca experiencia de negocios, por lo cual puede ser complicado laborar.</a:t>
            </a:r>
          </a:p>
          <a:p>
            <a:pPr marL="514350" indent="-514350">
              <a:buFont typeface="+mj-lt"/>
              <a:buAutoNum type="arabicPeriod"/>
            </a:pPr>
            <a:endParaRPr lang="es-MX" dirty="0" smtClean="0"/>
          </a:p>
          <a:p>
            <a:pPr marL="514350" indent="-514350">
              <a:buFont typeface="+mj-lt"/>
              <a:buAutoNum type="arabicPeriod"/>
            </a:pPr>
            <a:r>
              <a:rPr lang="es-MX" dirty="0" smtClean="0"/>
              <a:t>No tener una alianza con la empresa que le desarrolladoras de hardware</a:t>
            </a:r>
          </a:p>
          <a:p>
            <a:endParaRPr lang="es-MX" dirty="0"/>
          </a:p>
        </p:txBody>
      </p:sp>
    </p:spTree>
    <p:extLst>
      <p:ext uri="{BB962C8B-B14F-4D97-AF65-F5344CB8AC3E}">
        <p14:creationId xmlns:p14="http://schemas.microsoft.com/office/powerpoint/2010/main" val="28111771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330</Words>
  <Application>Microsoft Office PowerPoint</Application>
  <PresentationFormat>Panorámica</PresentationFormat>
  <Paragraphs>43</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Times New Roman</vt:lpstr>
      <vt:lpstr>Tema de Office</vt:lpstr>
      <vt:lpstr>Plan de introducción al mercado</vt:lpstr>
      <vt:lpstr>Presentación de PowerPoint</vt:lpstr>
      <vt:lpstr>Cuadro de costos</vt:lpstr>
      <vt:lpstr>Presentación de PowerPoint</vt:lpstr>
      <vt:lpstr>Presentación de PowerPoint</vt:lpstr>
      <vt:lpstr>Cuadro de costos:</vt:lpstr>
      <vt:lpstr>ANÁLISIS FODA: Fortalezas </vt:lpstr>
      <vt:lpstr>Oportunidades</vt:lpstr>
      <vt:lpstr>Debilidades</vt:lpstr>
      <vt:lpstr>Amenazas</vt:lpstr>
    </vt:vector>
  </TitlesOfParts>
  <Company>Heaven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introducción al mercado</dc:title>
  <dc:creator>1448</dc:creator>
  <cp:lastModifiedBy>1448</cp:lastModifiedBy>
  <cp:revision>8</cp:revision>
  <dcterms:created xsi:type="dcterms:W3CDTF">2017-10-18T23:42:36Z</dcterms:created>
  <dcterms:modified xsi:type="dcterms:W3CDTF">2017-10-19T01:48:46Z</dcterms:modified>
</cp:coreProperties>
</file>