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25199975" cy="35999420"/>
  <p:notesSz cx="6668770" cy="9926320"/>
  <p:defaultTextStyle>
    <a:defPPr>
      <a:defRPr lang="es-ES"/>
    </a:defPPr>
    <a:lvl1pPr marL="0" algn="l" defTabSz="2937510" rtl="0" eaLnBrk="1" latinLnBrk="0" hangingPunct="1">
      <a:defRPr sz="5785" kern="1200">
        <a:solidFill>
          <a:schemeClr val="tx1"/>
        </a:solidFill>
        <a:latin typeface="+mn-lt"/>
        <a:ea typeface="+mn-ea"/>
        <a:cs typeface="+mn-cs"/>
      </a:defRPr>
    </a:lvl1pPr>
    <a:lvl2pPr marL="1468755" algn="l" defTabSz="2937510" rtl="0" eaLnBrk="1" latinLnBrk="0" hangingPunct="1">
      <a:defRPr sz="5785" kern="1200">
        <a:solidFill>
          <a:schemeClr val="tx1"/>
        </a:solidFill>
        <a:latin typeface="+mn-lt"/>
        <a:ea typeface="+mn-ea"/>
        <a:cs typeface="+mn-cs"/>
      </a:defRPr>
    </a:lvl2pPr>
    <a:lvl3pPr marL="2937510" algn="l" defTabSz="2937510" rtl="0" eaLnBrk="1" latinLnBrk="0" hangingPunct="1">
      <a:defRPr sz="5785" kern="1200">
        <a:solidFill>
          <a:schemeClr val="tx1"/>
        </a:solidFill>
        <a:latin typeface="+mn-lt"/>
        <a:ea typeface="+mn-ea"/>
        <a:cs typeface="+mn-cs"/>
      </a:defRPr>
    </a:lvl3pPr>
    <a:lvl4pPr marL="4406265" algn="l" defTabSz="2937510" rtl="0" eaLnBrk="1" latinLnBrk="0" hangingPunct="1">
      <a:defRPr sz="5785" kern="1200">
        <a:solidFill>
          <a:schemeClr val="tx1"/>
        </a:solidFill>
        <a:latin typeface="+mn-lt"/>
        <a:ea typeface="+mn-ea"/>
        <a:cs typeface="+mn-cs"/>
      </a:defRPr>
    </a:lvl4pPr>
    <a:lvl5pPr marL="5875020" algn="l" defTabSz="2937510" rtl="0" eaLnBrk="1" latinLnBrk="0" hangingPunct="1">
      <a:defRPr sz="5785" kern="1200">
        <a:solidFill>
          <a:schemeClr val="tx1"/>
        </a:solidFill>
        <a:latin typeface="+mn-lt"/>
        <a:ea typeface="+mn-ea"/>
        <a:cs typeface="+mn-cs"/>
      </a:defRPr>
    </a:lvl5pPr>
    <a:lvl6pPr marL="7343775" algn="l" defTabSz="2937510" rtl="0" eaLnBrk="1" latinLnBrk="0" hangingPunct="1">
      <a:defRPr sz="5785" kern="1200">
        <a:solidFill>
          <a:schemeClr val="tx1"/>
        </a:solidFill>
        <a:latin typeface="+mn-lt"/>
        <a:ea typeface="+mn-ea"/>
        <a:cs typeface="+mn-cs"/>
      </a:defRPr>
    </a:lvl6pPr>
    <a:lvl7pPr marL="8812530" algn="l" defTabSz="2937510" rtl="0" eaLnBrk="1" latinLnBrk="0" hangingPunct="1">
      <a:defRPr sz="5785" kern="1200">
        <a:solidFill>
          <a:schemeClr val="tx1"/>
        </a:solidFill>
        <a:latin typeface="+mn-lt"/>
        <a:ea typeface="+mn-ea"/>
        <a:cs typeface="+mn-cs"/>
      </a:defRPr>
    </a:lvl7pPr>
    <a:lvl8pPr marL="10281285" algn="l" defTabSz="2937510" rtl="0" eaLnBrk="1" latinLnBrk="0" hangingPunct="1">
      <a:defRPr sz="5785" kern="1200">
        <a:solidFill>
          <a:schemeClr val="tx1"/>
        </a:solidFill>
        <a:latin typeface="+mn-lt"/>
        <a:ea typeface="+mn-ea"/>
        <a:cs typeface="+mn-cs"/>
      </a:defRPr>
    </a:lvl8pPr>
    <a:lvl9pPr marL="11750040" algn="l" defTabSz="2937510" rtl="0" eaLnBrk="1" latinLnBrk="0" hangingPunct="1">
      <a:defRPr sz="578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18" userDrawn="1">
          <p15:clr>
            <a:srgbClr val="A4A3A4"/>
          </p15:clr>
        </p15:guide>
        <p15:guide id="2" pos="78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8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987" autoAdjust="0"/>
    <p:restoredTop sz="98921" autoAdjust="0"/>
  </p:normalViewPr>
  <p:slideViewPr>
    <p:cSldViewPr snapToGrid="0" showGuides="1">
      <p:cViewPr>
        <p:scale>
          <a:sx n="50" d="100"/>
          <a:sy n="50" d="100"/>
        </p:scale>
        <p:origin x="-162" y="-108"/>
      </p:cViewPr>
      <p:guideLst>
        <p:guide orient="horz" pos="11318"/>
        <p:guide pos="78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889800" cy="49804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777426" y="0"/>
            <a:ext cx="2889800" cy="498040"/>
          </a:xfrm>
          <a:prstGeom prst="rect">
            <a:avLst/>
          </a:prstGeom>
        </p:spPr>
        <p:txBody>
          <a:bodyPr vert="horz" lIns="91440" tIns="45720" rIns="91440" bIns="45720" rtlCol="0"/>
          <a:lstStyle>
            <a:lvl1pPr algn="r">
              <a:defRPr sz="1200"/>
            </a:lvl1pPr>
          </a:lstStyle>
          <a:p>
            <a:fld id="{6AAA08A3-3CCC-49E6-964C-E1738A6D992D}" type="datetimeFigureOut">
              <a:rPr lang="es-ES" smtClean="0"/>
            </a:fld>
            <a:endParaRPr lang="es-ES"/>
          </a:p>
        </p:txBody>
      </p:sp>
      <p:sp>
        <p:nvSpPr>
          <p:cNvPr id="4" name="Marcador de imagen de diapositiva 3"/>
          <p:cNvSpPr>
            <a:spLocks noGrp="1" noRot="1" noChangeAspect="1"/>
          </p:cNvSpPr>
          <p:nvPr>
            <p:ph type="sldImg" idx="2"/>
          </p:nvPr>
        </p:nvSpPr>
        <p:spPr>
          <a:xfrm>
            <a:off x="356489" y="1240790"/>
            <a:ext cx="5955792" cy="3350133"/>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66877" y="4777042"/>
            <a:ext cx="5335016" cy="3908489"/>
          </a:xfrm>
          <a:prstGeom prst="rect">
            <a:avLst/>
          </a:prstGeom>
        </p:spPr>
        <p:txBody>
          <a:bodyPr vert="horz" lIns="91440" tIns="45720" rIns="91440" bIns="45720" rtlCol="0"/>
          <a:lstStyle/>
          <a:p>
            <a:pPr lvl="0"/>
            <a:r>
              <a:rPr lang="es-ES" smtClean="0"/>
              <a:t>Editar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6" name="Marcador de pie de página 5"/>
          <p:cNvSpPr>
            <a:spLocks noGrp="1"/>
          </p:cNvSpPr>
          <p:nvPr>
            <p:ph type="ftr" sz="quarter" idx="4"/>
          </p:nvPr>
        </p:nvSpPr>
        <p:spPr>
          <a:xfrm>
            <a:off x="0" y="9428281"/>
            <a:ext cx="2889800" cy="498039"/>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777426" y="9428281"/>
            <a:ext cx="2889800" cy="498039"/>
          </a:xfrm>
          <a:prstGeom prst="rect">
            <a:avLst/>
          </a:prstGeom>
        </p:spPr>
        <p:txBody>
          <a:bodyPr vert="horz" lIns="91440" tIns="45720" rIns="91440" bIns="45720" rtlCol="0" anchor="b"/>
          <a:lstStyle>
            <a:lvl1pPr algn="r">
              <a:defRPr sz="1200"/>
            </a:lvl1pPr>
          </a:lstStyle>
          <a:p>
            <a:fld id="{DCB2CB49-322C-48BB-A333-B208C96D6BAF}" type="slidenum">
              <a:rPr lang="es-ES" smtClean="0"/>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Marcador de posición de imagen de diapositiva 1"/>
          <p:cNvSpPr/>
          <p:nvPr>
            <p:ph type="sldImg" idx="2"/>
          </p:nvPr>
        </p:nvSpPr>
        <p:spPr/>
      </p:sp>
      <p:sp>
        <p:nvSpPr>
          <p:cNvPr id="3" name="Marcador de posición de texto 2"/>
          <p:cNvSpPr/>
          <p:nvPr>
            <p:ph type="body" idx="3"/>
          </p:nvPr>
        </p:nvSpPr>
        <p:spPr/>
        <p:txBody>
          <a:bodyPr/>
          <a:p>
            <a:endParaRPr lang="es-E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889998" y="5891626"/>
            <a:ext cx="21419979" cy="12533242"/>
          </a:xfrm>
        </p:spPr>
        <p:txBody>
          <a:bodyPr anchor="b"/>
          <a:lstStyle>
            <a:lvl1pPr algn="ctr">
              <a:defRPr sz="16535"/>
            </a:lvl1pPr>
          </a:lstStyle>
          <a:p>
            <a:r>
              <a:rPr lang="es-ES" smtClean="0"/>
              <a:t>Haga clic para modificar el estilo de título del patrón</a:t>
            </a:r>
            <a:endParaRPr lang="en-US" dirty="0"/>
          </a:p>
        </p:txBody>
      </p:sp>
      <p:sp>
        <p:nvSpPr>
          <p:cNvPr id="3" name="Subtitle 2"/>
          <p:cNvSpPr>
            <a:spLocks noGrp="1"/>
          </p:cNvSpPr>
          <p:nvPr>
            <p:ph type="subTitle" idx="1" hasCustomPrompt="1"/>
          </p:nvPr>
        </p:nvSpPr>
        <p:spPr>
          <a:xfrm>
            <a:off x="3149997" y="18908198"/>
            <a:ext cx="18899981" cy="8691601"/>
          </a:xfrm>
        </p:spPr>
        <p:txBody>
          <a:bodyPr/>
          <a:lstStyle>
            <a:lvl1pPr marL="0" indent="0" algn="ctr">
              <a:buNone/>
              <a:defRPr sz="6615"/>
            </a:lvl1pPr>
            <a:lvl2pPr marL="1259840" indent="0" algn="ctr">
              <a:buNone/>
              <a:defRPr sz="5510"/>
            </a:lvl2pPr>
            <a:lvl3pPr marL="2519680" indent="0" algn="ctr">
              <a:buNone/>
              <a:defRPr sz="4960"/>
            </a:lvl3pPr>
            <a:lvl4pPr marL="3780155" indent="0" algn="ctr">
              <a:buNone/>
              <a:defRPr sz="4410"/>
            </a:lvl4pPr>
            <a:lvl5pPr marL="5039995" indent="0" algn="ctr">
              <a:buNone/>
              <a:defRPr sz="4410"/>
            </a:lvl5pPr>
            <a:lvl6pPr marL="6299835" indent="0" algn="ctr">
              <a:buNone/>
              <a:defRPr sz="4410"/>
            </a:lvl6pPr>
            <a:lvl7pPr marL="7559675" indent="0" algn="ctr">
              <a:buNone/>
              <a:defRPr sz="4410"/>
            </a:lvl7pPr>
            <a:lvl8pPr marL="8820150" indent="0" algn="ctr">
              <a:buNone/>
              <a:defRPr sz="4410"/>
            </a:lvl8pPr>
            <a:lvl9pPr marL="10079990" indent="0" algn="ctr">
              <a:buNone/>
              <a:defRPr sz="441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8A07BBCF-1105-4BCC-BC52-60A08BDE5682}" type="datetimeFigureOut">
              <a:rPr lang="es-ES" smtClean="0"/>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94B614-0766-4A95-99FF-3C1D656E9FC2}" type="slidenum">
              <a:rPr lang="es-ES" smtClean="0"/>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hasCustomPrompt="1"/>
          </p:nvPr>
        </p:nvSpPr>
        <p:spPr/>
        <p:txBody>
          <a:bodyPr vert="eaVert"/>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Date Placeholder 3"/>
          <p:cNvSpPr>
            <a:spLocks noGrp="1"/>
          </p:cNvSpPr>
          <p:nvPr>
            <p:ph type="dt" sz="half" idx="10"/>
          </p:nvPr>
        </p:nvSpPr>
        <p:spPr/>
        <p:txBody>
          <a:bodyPr/>
          <a:lstStyle/>
          <a:p>
            <a:fld id="{8A07BBCF-1105-4BCC-BC52-60A08BDE5682}" type="datetimeFigureOut">
              <a:rPr lang="es-ES" smtClean="0"/>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94B614-0766-4A95-99FF-3C1D656E9FC2}" type="slidenum">
              <a:rPr lang="es-ES" smtClean="0"/>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hasCustomPrompt="1"/>
          </p:nvPr>
        </p:nvSpPr>
        <p:spPr>
          <a:xfrm>
            <a:off x="1732500" y="1916653"/>
            <a:ext cx="15986234" cy="30508114"/>
          </a:xfrm>
        </p:spPr>
        <p:txBody>
          <a:bodyPr vert="eaVert"/>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Date Placeholder 3"/>
          <p:cNvSpPr>
            <a:spLocks noGrp="1"/>
          </p:cNvSpPr>
          <p:nvPr>
            <p:ph type="dt" sz="half" idx="10"/>
          </p:nvPr>
        </p:nvSpPr>
        <p:spPr/>
        <p:txBody>
          <a:bodyPr/>
          <a:lstStyle/>
          <a:p>
            <a:fld id="{8A07BBCF-1105-4BCC-BC52-60A08BDE5682}" type="datetimeFigureOut">
              <a:rPr lang="es-ES" smtClean="0"/>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94B614-0766-4A95-99FF-3C1D656E9FC2}" type="slidenum">
              <a:rPr lang="es-ES" smtClean="0"/>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Date Placeholder 3"/>
          <p:cNvSpPr>
            <a:spLocks noGrp="1"/>
          </p:cNvSpPr>
          <p:nvPr>
            <p:ph type="dt" sz="half" idx="10"/>
          </p:nvPr>
        </p:nvSpPr>
        <p:spPr/>
        <p:txBody>
          <a:bodyPr/>
          <a:lstStyle/>
          <a:p>
            <a:fld id="{8A07BBCF-1105-4BCC-BC52-60A08BDE5682}" type="datetimeFigureOut">
              <a:rPr lang="es-ES" smtClean="0"/>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94B614-0766-4A95-99FF-3C1D656E9FC2}" type="slidenum">
              <a:rPr lang="es-ES" smtClean="0"/>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p:spPr>
        <p:txBody>
          <a:bodyPr anchor="b"/>
          <a:lstStyle>
            <a:lvl1pPr>
              <a:defRPr sz="16535"/>
            </a:lvl1p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1719375" y="24091502"/>
            <a:ext cx="21734978" cy="7874940"/>
          </a:xfrm>
        </p:spPr>
        <p:txBody>
          <a:bodyPr/>
          <a:lstStyle>
            <a:lvl1pPr marL="0" indent="0">
              <a:buNone/>
              <a:defRPr sz="6615">
                <a:solidFill>
                  <a:schemeClr val="tx1"/>
                </a:solidFill>
              </a:defRPr>
            </a:lvl1pPr>
            <a:lvl2pPr marL="1259840" indent="0">
              <a:buNone/>
              <a:defRPr sz="5510">
                <a:solidFill>
                  <a:schemeClr val="tx1">
                    <a:tint val="75000"/>
                  </a:schemeClr>
                </a:solidFill>
              </a:defRPr>
            </a:lvl2pPr>
            <a:lvl3pPr marL="2519680" indent="0">
              <a:buNone/>
              <a:defRPr sz="4960">
                <a:solidFill>
                  <a:schemeClr val="tx1">
                    <a:tint val="75000"/>
                  </a:schemeClr>
                </a:solidFill>
              </a:defRPr>
            </a:lvl3pPr>
            <a:lvl4pPr marL="3780155" indent="0">
              <a:buNone/>
              <a:defRPr sz="4410">
                <a:solidFill>
                  <a:schemeClr val="tx1">
                    <a:tint val="75000"/>
                  </a:schemeClr>
                </a:solidFill>
              </a:defRPr>
            </a:lvl4pPr>
            <a:lvl5pPr marL="5039995" indent="0">
              <a:buNone/>
              <a:defRPr sz="4410">
                <a:solidFill>
                  <a:schemeClr val="tx1">
                    <a:tint val="75000"/>
                  </a:schemeClr>
                </a:solidFill>
              </a:defRPr>
            </a:lvl5pPr>
            <a:lvl6pPr marL="6299835" indent="0">
              <a:buNone/>
              <a:defRPr sz="4410">
                <a:solidFill>
                  <a:schemeClr val="tx1">
                    <a:tint val="75000"/>
                  </a:schemeClr>
                </a:solidFill>
              </a:defRPr>
            </a:lvl6pPr>
            <a:lvl7pPr marL="7559675" indent="0">
              <a:buNone/>
              <a:defRPr sz="4410">
                <a:solidFill>
                  <a:schemeClr val="tx1">
                    <a:tint val="75000"/>
                  </a:schemeClr>
                </a:solidFill>
              </a:defRPr>
            </a:lvl7pPr>
            <a:lvl8pPr marL="8820150" indent="0">
              <a:buNone/>
              <a:defRPr sz="4410">
                <a:solidFill>
                  <a:schemeClr val="tx1">
                    <a:tint val="75000"/>
                  </a:schemeClr>
                </a:solidFill>
              </a:defRPr>
            </a:lvl8pPr>
            <a:lvl9pPr marL="10079990" indent="0">
              <a:buNone/>
              <a:defRPr sz="4410">
                <a:solidFill>
                  <a:schemeClr val="tx1">
                    <a:tint val="75000"/>
                  </a:schemeClr>
                </a:solidFill>
              </a:defRPr>
            </a:lvl9pPr>
          </a:lstStyle>
          <a:p>
            <a:pPr lvl="0"/>
            <a:r>
              <a:rPr lang="es-ES" smtClean="0"/>
              <a:t>Haga clic para modificar el estilo de texto del patrón</a:t>
            </a:r>
            <a:endParaRPr lang="es-ES" smtClean="0"/>
          </a:p>
        </p:txBody>
      </p:sp>
      <p:sp>
        <p:nvSpPr>
          <p:cNvPr id="4" name="Date Placeholder 3"/>
          <p:cNvSpPr>
            <a:spLocks noGrp="1"/>
          </p:cNvSpPr>
          <p:nvPr>
            <p:ph type="dt" sz="half" idx="10"/>
          </p:nvPr>
        </p:nvSpPr>
        <p:spPr/>
        <p:txBody>
          <a:bodyPr/>
          <a:lstStyle/>
          <a:p>
            <a:fld id="{8A07BBCF-1105-4BCC-BC52-60A08BDE5682}" type="datetimeFigureOut">
              <a:rPr lang="es-ES" smtClean="0"/>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94B614-0766-4A95-99FF-3C1D656E9FC2}" type="slidenum">
              <a:rPr lang="es-ES" smtClean="0"/>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hasCustomPrompt="1"/>
          </p:nvPr>
        </p:nvSpPr>
        <p:spPr>
          <a:xfrm>
            <a:off x="1732498" y="9583264"/>
            <a:ext cx="10709989" cy="22841503"/>
          </a:xfrm>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Content Placeholder 3"/>
          <p:cNvSpPr>
            <a:spLocks noGrp="1"/>
          </p:cNvSpPr>
          <p:nvPr>
            <p:ph sz="half" idx="2" hasCustomPrompt="1"/>
          </p:nvPr>
        </p:nvSpPr>
        <p:spPr>
          <a:xfrm>
            <a:off x="12757488" y="9583264"/>
            <a:ext cx="10709989" cy="22841503"/>
          </a:xfrm>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5" name="Date Placeholder 4"/>
          <p:cNvSpPr>
            <a:spLocks noGrp="1"/>
          </p:cNvSpPr>
          <p:nvPr>
            <p:ph type="dt" sz="half" idx="10"/>
          </p:nvPr>
        </p:nvSpPr>
        <p:spPr/>
        <p:txBody>
          <a:bodyPr/>
          <a:lstStyle/>
          <a:p>
            <a:fld id="{8A07BBCF-1105-4BCC-BC52-60A08BDE5682}" type="datetimeFigureOut">
              <a:rPr lang="es-ES" smtClean="0"/>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94B614-0766-4A95-99FF-3C1D656E9FC2}" type="slidenum">
              <a:rPr lang="es-ES" smtClean="0"/>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hasCustomPrompt="1"/>
          </p:nvPr>
        </p:nvSpPr>
        <p:spPr>
          <a:xfrm>
            <a:off x="1735783" y="8824938"/>
            <a:ext cx="10660769" cy="4324966"/>
          </a:xfrm>
        </p:spPr>
        <p:txBody>
          <a:bodyPr anchor="b"/>
          <a:lstStyle>
            <a:lvl1pPr marL="0" indent="0">
              <a:buNone/>
              <a:defRPr sz="6615" b="1"/>
            </a:lvl1pPr>
            <a:lvl2pPr marL="1259840" indent="0">
              <a:buNone/>
              <a:defRPr sz="5510" b="1"/>
            </a:lvl2pPr>
            <a:lvl3pPr marL="2519680" indent="0">
              <a:buNone/>
              <a:defRPr sz="4960" b="1"/>
            </a:lvl3pPr>
            <a:lvl4pPr marL="3780155" indent="0">
              <a:buNone/>
              <a:defRPr sz="4410" b="1"/>
            </a:lvl4pPr>
            <a:lvl5pPr marL="5039995" indent="0">
              <a:buNone/>
              <a:defRPr sz="4410" b="1"/>
            </a:lvl5pPr>
            <a:lvl6pPr marL="6299835" indent="0">
              <a:buNone/>
              <a:defRPr sz="4410" b="1"/>
            </a:lvl6pPr>
            <a:lvl7pPr marL="7559675" indent="0">
              <a:buNone/>
              <a:defRPr sz="4410" b="1"/>
            </a:lvl7pPr>
            <a:lvl8pPr marL="8820150" indent="0">
              <a:buNone/>
              <a:defRPr sz="4410" b="1"/>
            </a:lvl8pPr>
            <a:lvl9pPr marL="10079990" indent="0">
              <a:buNone/>
              <a:defRPr sz="4410" b="1"/>
            </a:lvl9pPr>
          </a:lstStyle>
          <a:p>
            <a:pPr lvl="0"/>
            <a:r>
              <a:rPr lang="es-ES" smtClean="0"/>
              <a:t>Haga clic para modificar el estilo de texto del patrón</a:t>
            </a:r>
            <a:endParaRPr lang="es-ES" smtClean="0"/>
          </a:p>
        </p:txBody>
      </p:sp>
      <p:sp>
        <p:nvSpPr>
          <p:cNvPr id="4" name="Content Placeholder 3"/>
          <p:cNvSpPr>
            <a:spLocks noGrp="1"/>
          </p:cNvSpPr>
          <p:nvPr>
            <p:ph sz="half" idx="2" hasCustomPrompt="1"/>
          </p:nvPr>
        </p:nvSpPr>
        <p:spPr>
          <a:xfrm>
            <a:off x="1735783" y="13149904"/>
            <a:ext cx="10660769" cy="19341529"/>
          </a:xfrm>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5" name="Text Placeholder 4"/>
          <p:cNvSpPr>
            <a:spLocks noGrp="1"/>
          </p:cNvSpPr>
          <p:nvPr>
            <p:ph type="body" sz="quarter" idx="3" hasCustomPrompt="1"/>
          </p:nvPr>
        </p:nvSpPr>
        <p:spPr>
          <a:xfrm>
            <a:off x="12757489" y="8824938"/>
            <a:ext cx="10713272" cy="4324966"/>
          </a:xfrm>
        </p:spPr>
        <p:txBody>
          <a:bodyPr anchor="b"/>
          <a:lstStyle>
            <a:lvl1pPr marL="0" indent="0">
              <a:buNone/>
              <a:defRPr sz="6615" b="1"/>
            </a:lvl1pPr>
            <a:lvl2pPr marL="1259840" indent="0">
              <a:buNone/>
              <a:defRPr sz="5510" b="1"/>
            </a:lvl2pPr>
            <a:lvl3pPr marL="2519680" indent="0">
              <a:buNone/>
              <a:defRPr sz="4960" b="1"/>
            </a:lvl3pPr>
            <a:lvl4pPr marL="3780155" indent="0">
              <a:buNone/>
              <a:defRPr sz="4410" b="1"/>
            </a:lvl4pPr>
            <a:lvl5pPr marL="5039995" indent="0">
              <a:buNone/>
              <a:defRPr sz="4410" b="1"/>
            </a:lvl5pPr>
            <a:lvl6pPr marL="6299835" indent="0">
              <a:buNone/>
              <a:defRPr sz="4410" b="1"/>
            </a:lvl6pPr>
            <a:lvl7pPr marL="7559675" indent="0">
              <a:buNone/>
              <a:defRPr sz="4410" b="1"/>
            </a:lvl7pPr>
            <a:lvl8pPr marL="8820150" indent="0">
              <a:buNone/>
              <a:defRPr sz="4410" b="1"/>
            </a:lvl8pPr>
            <a:lvl9pPr marL="10079990" indent="0">
              <a:buNone/>
              <a:defRPr sz="4410" b="1"/>
            </a:lvl9pPr>
          </a:lstStyle>
          <a:p>
            <a:pPr lvl="0"/>
            <a:r>
              <a:rPr lang="es-ES" smtClean="0"/>
              <a:t>Haga clic para modificar el estilo de texto del patrón</a:t>
            </a:r>
            <a:endParaRPr lang="es-ES" smtClean="0"/>
          </a:p>
        </p:txBody>
      </p:sp>
      <p:sp>
        <p:nvSpPr>
          <p:cNvPr id="6" name="Content Placeholder 5"/>
          <p:cNvSpPr>
            <a:spLocks noGrp="1"/>
          </p:cNvSpPr>
          <p:nvPr>
            <p:ph sz="quarter" idx="4" hasCustomPrompt="1"/>
          </p:nvPr>
        </p:nvSpPr>
        <p:spPr>
          <a:xfrm>
            <a:off x="12757489" y="13149904"/>
            <a:ext cx="10713272" cy="19341529"/>
          </a:xfrm>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7" name="Date Placeholder 6"/>
          <p:cNvSpPr>
            <a:spLocks noGrp="1"/>
          </p:cNvSpPr>
          <p:nvPr>
            <p:ph type="dt" sz="half" idx="10"/>
          </p:nvPr>
        </p:nvSpPr>
        <p:spPr/>
        <p:txBody>
          <a:bodyPr/>
          <a:lstStyle/>
          <a:p>
            <a:fld id="{8A07BBCF-1105-4BCC-BC52-60A08BDE5682}" type="datetimeFigureOut">
              <a:rPr lang="es-ES" smtClean="0"/>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E94B614-0766-4A95-99FF-3C1D656E9FC2}" type="slidenum">
              <a:rPr lang="es-ES" smtClean="0"/>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A07BBCF-1105-4BCC-BC52-60A08BDE5682}" type="datetimeFigureOut">
              <a:rPr lang="es-ES" smtClean="0"/>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E94B614-0766-4A95-99FF-3C1D656E9FC2}" type="slidenum">
              <a:rPr lang="es-ES" smtClean="0"/>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07BBCF-1105-4BCC-BC52-60A08BDE5682}" type="datetimeFigureOut">
              <a:rPr lang="es-ES" smtClean="0"/>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E94B614-0766-4A95-99FF-3C1D656E9FC2}" type="slidenum">
              <a:rPr lang="es-ES" smtClean="0"/>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20"/>
            </a:lvl1pPr>
          </a:lstStyle>
          <a:p>
            <a:r>
              <a:rPr lang="es-ES" smtClean="0"/>
              <a:t>Haga clic para modificar el estilo de título del patrón</a:t>
            </a:r>
            <a:endParaRPr lang="en-US" dirty="0"/>
          </a:p>
        </p:txBody>
      </p:sp>
      <p:sp>
        <p:nvSpPr>
          <p:cNvPr id="3" name="Content Placeholder 2"/>
          <p:cNvSpPr>
            <a:spLocks noGrp="1"/>
          </p:cNvSpPr>
          <p:nvPr>
            <p:ph idx="1" hasCustomPrompt="1"/>
          </p:nvPr>
        </p:nvSpPr>
        <p:spPr>
          <a:xfrm>
            <a:off x="10713272" y="5183304"/>
            <a:ext cx="12757487" cy="25583147"/>
          </a:xfrm>
        </p:spPr>
        <p:txBody>
          <a:bodyPr/>
          <a:lstStyle>
            <a:lvl1pPr>
              <a:defRPr sz="8820"/>
            </a:lvl1pPr>
            <a:lvl2pPr>
              <a:defRPr sz="7715"/>
            </a:lvl2pPr>
            <a:lvl3pPr>
              <a:defRPr sz="6615"/>
            </a:lvl3pPr>
            <a:lvl4pPr>
              <a:defRPr sz="5510"/>
            </a:lvl4pPr>
            <a:lvl5pPr>
              <a:defRPr sz="5510"/>
            </a:lvl5pPr>
            <a:lvl6pPr>
              <a:defRPr sz="5510"/>
            </a:lvl6pPr>
            <a:lvl7pPr>
              <a:defRPr sz="5510"/>
            </a:lvl7pPr>
            <a:lvl8pPr>
              <a:defRPr sz="5510"/>
            </a:lvl8pPr>
            <a:lvl9pPr>
              <a:defRPr sz="5510"/>
            </a:lvl9p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Text Placeholder 3"/>
          <p:cNvSpPr>
            <a:spLocks noGrp="1"/>
          </p:cNvSpPr>
          <p:nvPr>
            <p:ph type="body" sz="half" idx="2" hasCustomPrompt="1"/>
          </p:nvPr>
        </p:nvSpPr>
        <p:spPr>
          <a:xfrm>
            <a:off x="1735780" y="10799922"/>
            <a:ext cx="8127648" cy="20008190"/>
          </a:xfrm>
        </p:spPr>
        <p:txBody>
          <a:bodyPr/>
          <a:lstStyle>
            <a:lvl1pPr marL="0" indent="0">
              <a:buNone/>
              <a:defRPr sz="4410"/>
            </a:lvl1pPr>
            <a:lvl2pPr marL="1259840" indent="0">
              <a:buNone/>
              <a:defRPr sz="3860"/>
            </a:lvl2pPr>
            <a:lvl3pPr marL="2519680" indent="0">
              <a:buNone/>
              <a:defRPr sz="3305"/>
            </a:lvl3pPr>
            <a:lvl4pPr marL="3780155" indent="0">
              <a:buNone/>
              <a:defRPr sz="2755"/>
            </a:lvl4pPr>
            <a:lvl5pPr marL="5039995" indent="0">
              <a:buNone/>
              <a:defRPr sz="2755"/>
            </a:lvl5pPr>
            <a:lvl6pPr marL="6299835" indent="0">
              <a:buNone/>
              <a:defRPr sz="2755"/>
            </a:lvl6pPr>
            <a:lvl7pPr marL="7559675" indent="0">
              <a:buNone/>
              <a:defRPr sz="2755"/>
            </a:lvl7pPr>
            <a:lvl8pPr marL="8820150" indent="0">
              <a:buNone/>
              <a:defRPr sz="2755"/>
            </a:lvl8pPr>
            <a:lvl9pPr marL="10079990" indent="0">
              <a:buNone/>
              <a:defRPr sz="2755"/>
            </a:lvl9pPr>
          </a:lstStyle>
          <a:p>
            <a:pPr lvl="0"/>
            <a:r>
              <a:rPr lang="es-ES" smtClean="0"/>
              <a:t>Haga clic para modificar el estilo de texto del patrón</a:t>
            </a:r>
            <a:endParaRPr lang="es-ES" smtClean="0"/>
          </a:p>
        </p:txBody>
      </p:sp>
      <p:sp>
        <p:nvSpPr>
          <p:cNvPr id="5" name="Date Placeholder 4"/>
          <p:cNvSpPr>
            <a:spLocks noGrp="1"/>
          </p:cNvSpPr>
          <p:nvPr>
            <p:ph type="dt" sz="half" idx="10"/>
          </p:nvPr>
        </p:nvSpPr>
        <p:spPr/>
        <p:txBody>
          <a:bodyPr/>
          <a:lstStyle/>
          <a:p>
            <a:fld id="{8A07BBCF-1105-4BCC-BC52-60A08BDE5682}" type="datetimeFigureOut">
              <a:rPr lang="es-ES" smtClean="0"/>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94B614-0766-4A95-99FF-3C1D656E9FC2}" type="slidenum">
              <a:rPr lang="es-ES" smtClean="0"/>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p:spPr>
        <p:txBody>
          <a:bodyPr anchor="b"/>
          <a:lstStyle>
            <a:lvl1pPr>
              <a:defRPr sz="882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713272" y="5183304"/>
            <a:ext cx="12757487" cy="25583147"/>
          </a:xfrm>
        </p:spPr>
        <p:txBody>
          <a:bodyPr anchor="t"/>
          <a:lstStyle>
            <a:lvl1pPr marL="0" indent="0">
              <a:buNone/>
              <a:defRPr sz="8820"/>
            </a:lvl1pPr>
            <a:lvl2pPr marL="1259840" indent="0">
              <a:buNone/>
              <a:defRPr sz="7715"/>
            </a:lvl2pPr>
            <a:lvl3pPr marL="2519680" indent="0">
              <a:buNone/>
              <a:defRPr sz="6615"/>
            </a:lvl3pPr>
            <a:lvl4pPr marL="3780155" indent="0">
              <a:buNone/>
              <a:defRPr sz="5510"/>
            </a:lvl4pPr>
            <a:lvl5pPr marL="5039995" indent="0">
              <a:buNone/>
              <a:defRPr sz="5510"/>
            </a:lvl5pPr>
            <a:lvl6pPr marL="6299835" indent="0">
              <a:buNone/>
              <a:defRPr sz="5510"/>
            </a:lvl6pPr>
            <a:lvl7pPr marL="7559675" indent="0">
              <a:buNone/>
              <a:defRPr sz="5510"/>
            </a:lvl7pPr>
            <a:lvl8pPr marL="8820150" indent="0">
              <a:buNone/>
              <a:defRPr sz="5510"/>
            </a:lvl8pPr>
            <a:lvl9pPr marL="10079990" indent="0">
              <a:buNone/>
              <a:defRPr sz="5510"/>
            </a:lvl9pPr>
          </a:lstStyle>
          <a:p>
            <a:r>
              <a:rPr lang="es-ES" smtClean="0"/>
              <a:t>Haga clic en el icono para agregar una imagen</a:t>
            </a:r>
            <a:endParaRPr lang="en-US" dirty="0"/>
          </a:p>
        </p:txBody>
      </p:sp>
      <p:sp>
        <p:nvSpPr>
          <p:cNvPr id="4" name="Text Placeholder 3"/>
          <p:cNvSpPr>
            <a:spLocks noGrp="1"/>
          </p:cNvSpPr>
          <p:nvPr>
            <p:ph type="body" sz="half" idx="2" hasCustomPrompt="1"/>
          </p:nvPr>
        </p:nvSpPr>
        <p:spPr>
          <a:xfrm>
            <a:off x="1735780" y="10799922"/>
            <a:ext cx="8127648" cy="20008190"/>
          </a:xfrm>
        </p:spPr>
        <p:txBody>
          <a:bodyPr/>
          <a:lstStyle>
            <a:lvl1pPr marL="0" indent="0">
              <a:buNone/>
              <a:defRPr sz="4410"/>
            </a:lvl1pPr>
            <a:lvl2pPr marL="1259840" indent="0">
              <a:buNone/>
              <a:defRPr sz="3860"/>
            </a:lvl2pPr>
            <a:lvl3pPr marL="2519680" indent="0">
              <a:buNone/>
              <a:defRPr sz="3305"/>
            </a:lvl3pPr>
            <a:lvl4pPr marL="3780155" indent="0">
              <a:buNone/>
              <a:defRPr sz="2755"/>
            </a:lvl4pPr>
            <a:lvl5pPr marL="5039995" indent="0">
              <a:buNone/>
              <a:defRPr sz="2755"/>
            </a:lvl5pPr>
            <a:lvl6pPr marL="6299835" indent="0">
              <a:buNone/>
              <a:defRPr sz="2755"/>
            </a:lvl6pPr>
            <a:lvl7pPr marL="7559675" indent="0">
              <a:buNone/>
              <a:defRPr sz="2755"/>
            </a:lvl7pPr>
            <a:lvl8pPr marL="8820150" indent="0">
              <a:buNone/>
              <a:defRPr sz="2755"/>
            </a:lvl8pPr>
            <a:lvl9pPr marL="10079990" indent="0">
              <a:buNone/>
              <a:defRPr sz="2755"/>
            </a:lvl9pPr>
          </a:lstStyle>
          <a:p>
            <a:pPr lvl="0"/>
            <a:r>
              <a:rPr lang="es-ES" smtClean="0"/>
              <a:t>Haga clic para modificar el estilo de texto del patrón</a:t>
            </a:r>
            <a:endParaRPr lang="es-ES" smtClean="0"/>
          </a:p>
        </p:txBody>
      </p:sp>
      <p:sp>
        <p:nvSpPr>
          <p:cNvPr id="5" name="Date Placeholder 4"/>
          <p:cNvSpPr>
            <a:spLocks noGrp="1"/>
          </p:cNvSpPr>
          <p:nvPr>
            <p:ph type="dt" sz="half" idx="10"/>
          </p:nvPr>
        </p:nvSpPr>
        <p:spPr/>
        <p:txBody>
          <a:bodyPr/>
          <a:lstStyle/>
          <a:p>
            <a:fld id="{8A07BBCF-1105-4BCC-BC52-60A08BDE5682}" type="datetimeFigureOut">
              <a:rPr lang="es-ES" smtClean="0"/>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94B614-0766-4A95-99FF-3C1D656E9FC2}" type="slidenum">
              <a:rPr lang="es-ES" smtClean="0"/>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2499" y="1916661"/>
            <a:ext cx="21734978" cy="6958285"/>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32499" y="9583264"/>
            <a:ext cx="21734978" cy="22841503"/>
          </a:xfrm>
          <a:prstGeom prst="rect">
            <a:avLst/>
          </a:prstGeom>
        </p:spPr>
        <p:txBody>
          <a:bodyPr vert="horz" lIns="91440" tIns="45720" rIns="91440" bIns="45720" rtlCol="0">
            <a:normAutofit/>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n-US" dirty="0"/>
          </a:p>
        </p:txBody>
      </p:sp>
      <p:sp>
        <p:nvSpPr>
          <p:cNvPr id="4" name="Date Placeholder 3"/>
          <p:cNvSpPr>
            <a:spLocks noGrp="1"/>
          </p:cNvSpPr>
          <p:nvPr>
            <p:ph type="dt" sz="half" idx="2"/>
          </p:nvPr>
        </p:nvSpPr>
        <p:spPr>
          <a:xfrm>
            <a:off x="1732498" y="33366432"/>
            <a:ext cx="5669994" cy="1916653"/>
          </a:xfrm>
          <a:prstGeom prst="rect">
            <a:avLst/>
          </a:prstGeom>
        </p:spPr>
        <p:txBody>
          <a:bodyPr vert="horz" lIns="91440" tIns="45720" rIns="91440" bIns="45720" rtlCol="0" anchor="ctr"/>
          <a:lstStyle>
            <a:lvl1pPr algn="l">
              <a:defRPr sz="3305">
                <a:solidFill>
                  <a:schemeClr val="tx1">
                    <a:tint val="75000"/>
                  </a:schemeClr>
                </a:solidFill>
              </a:defRPr>
            </a:lvl1pPr>
          </a:lstStyle>
          <a:p>
            <a:fld id="{8A07BBCF-1105-4BCC-BC52-60A08BDE5682}" type="datetimeFigureOut">
              <a:rPr lang="es-ES" smtClean="0"/>
            </a:fld>
            <a:endParaRPr lang="es-ES"/>
          </a:p>
        </p:txBody>
      </p:sp>
      <p:sp>
        <p:nvSpPr>
          <p:cNvPr id="5" name="Footer Placeholder 4"/>
          <p:cNvSpPr>
            <a:spLocks noGrp="1"/>
          </p:cNvSpPr>
          <p:nvPr>
            <p:ph type="ftr" sz="quarter" idx="3"/>
          </p:nvPr>
        </p:nvSpPr>
        <p:spPr>
          <a:xfrm>
            <a:off x="8347492" y="33366432"/>
            <a:ext cx="8504992" cy="1916653"/>
          </a:xfrm>
          <a:prstGeom prst="rect">
            <a:avLst/>
          </a:prstGeom>
        </p:spPr>
        <p:txBody>
          <a:bodyPr vert="horz" lIns="91440" tIns="45720" rIns="91440" bIns="45720" rtlCol="0" anchor="ctr"/>
          <a:lstStyle>
            <a:lvl1pPr algn="ctr">
              <a:defRPr sz="3305">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7797483" y="33366432"/>
            <a:ext cx="5669994" cy="1916653"/>
          </a:xfrm>
          <a:prstGeom prst="rect">
            <a:avLst/>
          </a:prstGeom>
        </p:spPr>
        <p:txBody>
          <a:bodyPr vert="horz" lIns="91440" tIns="45720" rIns="91440" bIns="45720" rtlCol="0" anchor="ctr"/>
          <a:lstStyle>
            <a:lvl1pPr algn="r">
              <a:defRPr sz="3305">
                <a:solidFill>
                  <a:schemeClr val="tx1">
                    <a:tint val="75000"/>
                  </a:schemeClr>
                </a:solidFill>
              </a:defRPr>
            </a:lvl1pPr>
          </a:lstStyle>
          <a:p>
            <a:fld id="{0E94B614-0766-4A95-99FF-3C1D656E9FC2}" type="slidenum">
              <a:rPr lang="es-ES" smtClean="0"/>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519680" rtl="0" eaLnBrk="1" latinLnBrk="0" hangingPunct="1">
        <a:lnSpc>
          <a:spcPct val="90000"/>
        </a:lnSpc>
        <a:spcBef>
          <a:spcPct val="0"/>
        </a:spcBef>
        <a:buNone/>
        <a:defRPr sz="12125" kern="1200">
          <a:solidFill>
            <a:schemeClr val="tx1"/>
          </a:solidFill>
          <a:latin typeface="+mj-lt"/>
          <a:ea typeface="+mj-ea"/>
          <a:cs typeface="+mj-cs"/>
        </a:defRPr>
      </a:lvl1pPr>
    </p:titleStyle>
    <p:bodyStyle>
      <a:lvl1pPr marL="629920" indent="-629920" algn="l" defTabSz="2519680" rtl="0" eaLnBrk="1" latinLnBrk="0" hangingPunct="1">
        <a:lnSpc>
          <a:spcPct val="90000"/>
        </a:lnSpc>
        <a:spcBef>
          <a:spcPts val="2755"/>
        </a:spcBef>
        <a:buFont typeface="Arial" panose="020B0604020202020204" pitchFamily="34" charset="0"/>
        <a:buChar char="•"/>
        <a:defRPr sz="7715" kern="1200">
          <a:solidFill>
            <a:schemeClr val="tx1"/>
          </a:solidFill>
          <a:latin typeface="+mn-lt"/>
          <a:ea typeface="+mn-ea"/>
          <a:cs typeface="+mn-cs"/>
        </a:defRPr>
      </a:lvl1pPr>
      <a:lvl2pPr marL="1889760" indent="-629920" algn="l" defTabSz="2519680" rtl="0" eaLnBrk="1" latinLnBrk="0" hangingPunct="1">
        <a:lnSpc>
          <a:spcPct val="90000"/>
        </a:lnSpc>
        <a:spcBef>
          <a:spcPts val="1380"/>
        </a:spcBef>
        <a:buFont typeface="Arial" panose="020B0604020202020204" pitchFamily="34" charset="0"/>
        <a:buChar char="•"/>
        <a:defRPr sz="6615" kern="1200">
          <a:solidFill>
            <a:schemeClr val="tx1"/>
          </a:solidFill>
          <a:latin typeface="+mn-lt"/>
          <a:ea typeface="+mn-ea"/>
          <a:cs typeface="+mn-cs"/>
        </a:defRPr>
      </a:lvl2pPr>
      <a:lvl3pPr marL="3150235" indent="-629920" algn="l" defTabSz="2519680" rtl="0" eaLnBrk="1" latinLnBrk="0" hangingPunct="1">
        <a:lnSpc>
          <a:spcPct val="90000"/>
        </a:lnSpc>
        <a:spcBef>
          <a:spcPts val="1380"/>
        </a:spcBef>
        <a:buFont typeface="Arial" panose="020B0604020202020204" pitchFamily="34" charset="0"/>
        <a:buChar char="•"/>
        <a:defRPr sz="5510" kern="1200">
          <a:solidFill>
            <a:schemeClr val="tx1"/>
          </a:solidFill>
          <a:latin typeface="+mn-lt"/>
          <a:ea typeface="+mn-ea"/>
          <a:cs typeface="+mn-cs"/>
        </a:defRPr>
      </a:lvl3pPr>
      <a:lvl4pPr marL="4410075" indent="-629920" algn="l" defTabSz="2519680" rtl="0" eaLnBrk="1" latinLnBrk="0" hangingPunct="1">
        <a:lnSpc>
          <a:spcPct val="90000"/>
        </a:lnSpc>
        <a:spcBef>
          <a:spcPts val="1380"/>
        </a:spcBef>
        <a:buFont typeface="Arial" panose="020B0604020202020204" pitchFamily="34" charset="0"/>
        <a:buChar char="•"/>
        <a:defRPr sz="4960" kern="1200">
          <a:solidFill>
            <a:schemeClr val="tx1"/>
          </a:solidFill>
          <a:latin typeface="+mn-lt"/>
          <a:ea typeface="+mn-ea"/>
          <a:cs typeface="+mn-cs"/>
        </a:defRPr>
      </a:lvl4pPr>
      <a:lvl5pPr marL="5669915" indent="-629920" algn="l" defTabSz="2519680" rtl="0" eaLnBrk="1" latinLnBrk="0" hangingPunct="1">
        <a:lnSpc>
          <a:spcPct val="90000"/>
        </a:lnSpc>
        <a:spcBef>
          <a:spcPts val="1380"/>
        </a:spcBef>
        <a:buFont typeface="Arial" panose="020B0604020202020204" pitchFamily="34" charset="0"/>
        <a:buChar char="•"/>
        <a:defRPr sz="4960" kern="1200">
          <a:solidFill>
            <a:schemeClr val="tx1"/>
          </a:solidFill>
          <a:latin typeface="+mn-lt"/>
          <a:ea typeface="+mn-ea"/>
          <a:cs typeface="+mn-cs"/>
        </a:defRPr>
      </a:lvl5pPr>
      <a:lvl6pPr marL="6929755" indent="-629920" algn="l" defTabSz="2519680" rtl="0" eaLnBrk="1" latinLnBrk="0" hangingPunct="1">
        <a:lnSpc>
          <a:spcPct val="90000"/>
        </a:lnSpc>
        <a:spcBef>
          <a:spcPts val="1380"/>
        </a:spcBef>
        <a:buFont typeface="Arial" panose="020B0604020202020204" pitchFamily="34" charset="0"/>
        <a:buChar char="•"/>
        <a:defRPr sz="4960" kern="1200">
          <a:solidFill>
            <a:schemeClr val="tx1"/>
          </a:solidFill>
          <a:latin typeface="+mn-lt"/>
          <a:ea typeface="+mn-ea"/>
          <a:cs typeface="+mn-cs"/>
        </a:defRPr>
      </a:lvl6pPr>
      <a:lvl7pPr marL="8190230" indent="-629920" algn="l" defTabSz="2519680" rtl="0" eaLnBrk="1" latinLnBrk="0" hangingPunct="1">
        <a:lnSpc>
          <a:spcPct val="90000"/>
        </a:lnSpc>
        <a:spcBef>
          <a:spcPts val="1380"/>
        </a:spcBef>
        <a:buFont typeface="Arial" panose="020B0604020202020204" pitchFamily="34" charset="0"/>
        <a:buChar char="•"/>
        <a:defRPr sz="4960" kern="1200">
          <a:solidFill>
            <a:schemeClr val="tx1"/>
          </a:solidFill>
          <a:latin typeface="+mn-lt"/>
          <a:ea typeface="+mn-ea"/>
          <a:cs typeface="+mn-cs"/>
        </a:defRPr>
      </a:lvl7pPr>
      <a:lvl8pPr marL="9450070" indent="-629920" algn="l" defTabSz="2519680" rtl="0" eaLnBrk="1" latinLnBrk="0" hangingPunct="1">
        <a:lnSpc>
          <a:spcPct val="90000"/>
        </a:lnSpc>
        <a:spcBef>
          <a:spcPts val="1380"/>
        </a:spcBef>
        <a:buFont typeface="Arial" panose="020B0604020202020204" pitchFamily="34" charset="0"/>
        <a:buChar char="•"/>
        <a:defRPr sz="4960" kern="1200">
          <a:solidFill>
            <a:schemeClr val="tx1"/>
          </a:solidFill>
          <a:latin typeface="+mn-lt"/>
          <a:ea typeface="+mn-ea"/>
          <a:cs typeface="+mn-cs"/>
        </a:defRPr>
      </a:lvl8pPr>
      <a:lvl9pPr marL="10709910" indent="-629920" algn="l" defTabSz="2519680" rtl="0" eaLnBrk="1" latinLnBrk="0" hangingPunct="1">
        <a:lnSpc>
          <a:spcPct val="90000"/>
        </a:lnSpc>
        <a:spcBef>
          <a:spcPts val="1380"/>
        </a:spcBef>
        <a:buFont typeface="Arial" panose="020B0604020202020204" pitchFamily="34" charset="0"/>
        <a:buChar char="•"/>
        <a:defRPr sz="4960" kern="1200">
          <a:solidFill>
            <a:schemeClr val="tx1"/>
          </a:solidFill>
          <a:latin typeface="+mn-lt"/>
          <a:ea typeface="+mn-ea"/>
          <a:cs typeface="+mn-cs"/>
        </a:defRPr>
      </a:lvl9pPr>
    </p:bodyStyle>
    <p:otherStyle>
      <a:defPPr>
        <a:defRPr lang="en-US"/>
      </a:defPPr>
      <a:lvl1pPr marL="0" algn="l" defTabSz="2519680" rtl="0" eaLnBrk="1" latinLnBrk="0" hangingPunct="1">
        <a:defRPr sz="4960" kern="1200">
          <a:solidFill>
            <a:schemeClr val="tx1"/>
          </a:solidFill>
          <a:latin typeface="+mn-lt"/>
          <a:ea typeface="+mn-ea"/>
          <a:cs typeface="+mn-cs"/>
        </a:defRPr>
      </a:lvl1pPr>
      <a:lvl2pPr marL="1259840" algn="l" defTabSz="2519680" rtl="0" eaLnBrk="1" latinLnBrk="0" hangingPunct="1">
        <a:defRPr sz="4960" kern="1200">
          <a:solidFill>
            <a:schemeClr val="tx1"/>
          </a:solidFill>
          <a:latin typeface="+mn-lt"/>
          <a:ea typeface="+mn-ea"/>
          <a:cs typeface="+mn-cs"/>
        </a:defRPr>
      </a:lvl2pPr>
      <a:lvl3pPr marL="2519680" algn="l" defTabSz="2519680" rtl="0" eaLnBrk="1" latinLnBrk="0" hangingPunct="1">
        <a:defRPr sz="4960" kern="1200">
          <a:solidFill>
            <a:schemeClr val="tx1"/>
          </a:solidFill>
          <a:latin typeface="+mn-lt"/>
          <a:ea typeface="+mn-ea"/>
          <a:cs typeface="+mn-cs"/>
        </a:defRPr>
      </a:lvl3pPr>
      <a:lvl4pPr marL="3780155" algn="l" defTabSz="2519680" rtl="0" eaLnBrk="1" latinLnBrk="0" hangingPunct="1">
        <a:defRPr sz="4960" kern="1200">
          <a:solidFill>
            <a:schemeClr val="tx1"/>
          </a:solidFill>
          <a:latin typeface="+mn-lt"/>
          <a:ea typeface="+mn-ea"/>
          <a:cs typeface="+mn-cs"/>
        </a:defRPr>
      </a:lvl4pPr>
      <a:lvl5pPr marL="5039995" algn="l" defTabSz="2519680" rtl="0" eaLnBrk="1" latinLnBrk="0" hangingPunct="1">
        <a:defRPr sz="4960" kern="1200">
          <a:solidFill>
            <a:schemeClr val="tx1"/>
          </a:solidFill>
          <a:latin typeface="+mn-lt"/>
          <a:ea typeface="+mn-ea"/>
          <a:cs typeface="+mn-cs"/>
        </a:defRPr>
      </a:lvl5pPr>
      <a:lvl6pPr marL="6299835" algn="l" defTabSz="2519680" rtl="0" eaLnBrk="1" latinLnBrk="0" hangingPunct="1">
        <a:defRPr sz="4960" kern="1200">
          <a:solidFill>
            <a:schemeClr val="tx1"/>
          </a:solidFill>
          <a:latin typeface="+mn-lt"/>
          <a:ea typeface="+mn-ea"/>
          <a:cs typeface="+mn-cs"/>
        </a:defRPr>
      </a:lvl6pPr>
      <a:lvl7pPr marL="7559675" algn="l" defTabSz="2519680" rtl="0" eaLnBrk="1" latinLnBrk="0" hangingPunct="1">
        <a:defRPr sz="4960" kern="1200">
          <a:solidFill>
            <a:schemeClr val="tx1"/>
          </a:solidFill>
          <a:latin typeface="+mn-lt"/>
          <a:ea typeface="+mn-ea"/>
          <a:cs typeface="+mn-cs"/>
        </a:defRPr>
      </a:lvl7pPr>
      <a:lvl8pPr marL="8820150" algn="l" defTabSz="2519680" rtl="0" eaLnBrk="1" latinLnBrk="0" hangingPunct="1">
        <a:defRPr sz="4960" kern="1200">
          <a:solidFill>
            <a:schemeClr val="tx1"/>
          </a:solidFill>
          <a:latin typeface="+mn-lt"/>
          <a:ea typeface="+mn-ea"/>
          <a:cs typeface="+mn-cs"/>
        </a:defRPr>
      </a:lvl8pPr>
      <a:lvl9pPr marL="10079990" algn="l" defTabSz="2519680" rtl="0" eaLnBrk="1" latinLnBrk="0" hangingPunct="1">
        <a:defRPr sz="4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notesSlide" Target="../notesSlides/notesSlide1.xml"/><Relationship Id="rId10"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43882"/>
        </a:solidFill>
        <a:effectLst/>
      </p:bgPr>
    </p:bg>
    <p:spTree>
      <p:nvGrpSpPr>
        <p:cNvPr id="1" name=""/>
        <p:cNvGrpSpPr/>
        <p:nvPr/>
      </p:nvGrpSpPr>
      <p:grpSpPr>
        <a:xfrm>
          <a:off x="0" y="0"/>
          <a:ext cx="0" cy="0"/>
          <a:chOff x="0" y="0"/>
          <a:chExt cx="0" cy="0"/>
        </a:xfrm>
      </p:grpSpPr>
      <p:sp>
        <p:nvSpPr>
          <p:cNvPr id="50" name="Rectángulo 49"/>
          <p:cNvSpPr/>
          <p:nvPr/>
        </p:nvSpPr>
        <p:spPr>
          <a:xfrm>
            <a:off x="688715" y="30047081"/>
            <a:ext cx="13686503" cy="5344845"/>
          </a:xfrm>
          <a:prstGeom prst="rect">
            <a:avLst/>
          </a:prstGeom>
          <a:solidFill>
            <a:schemeClr val="bg1">
              <a:alpha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Rectángulo 40"/>
          <p:cNvSpPr/>
          <p:nvPr/>
        </p:nvSpPr>
        <p:spPr>
          <a:xfrm>
            <a:off x="688715" y="9729117"/>
            <a:ext cx="23721256" cy="19325205"/>
          </a:xfrm>
          <a:prstGeom prst="rect">
            <a:avLst/>
          </a:prstGeom>
          <a:solidFill>
            <a:schemeClr val="bg1">
              <a:alpha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Rectángulo 33"/>
          <p:cNvSpPr/>
          <p:nvPr/>
        </p:nvSpPr>
        <p:spPr>
          <a:xfrm>
            <a:off x="14806363" y="4353032"/>
            <a:ext cx="9603608" cy="4228657"/>
          </a:xfrm>
          <a:prstGeom prst="rect">
            <a:avLst/>
          </a:prstGeom>
          <a:solidFill>
            <a:schemeClr val="bg1">
              <a:alpha val="7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p:cNvSpPr/>
          <p:nvPr/>
        </p:nvSpPr>
        <p:spPr>
          <a:xfrm>
            <a:off x="688715" y="4355306"/>
            <a:ext cx="13686503" cy="4228657"/>
          </a:xfrm>
          <a:prstGeom prst="rect">
            <a:avLst/>
          </a:prstGeom>
          <a:solidFill>
            <a:schemeClr val="bg1">
              <a:alpha val="7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p:cNvSpPr txBox="1"/>
          <p:nvPr/>
        </p:nvSpPr>
        <p:spPr>
          <a:xfrm>
            <a:off x="379841" y="500224"/>
            <a:ext cx="13995377" cy="2861310"/>
          </a:xfrm>
          <a:prstGeom prst="rect">
            <a:avLst/>
          </a:prstGeom>
          <a:noFill/>
        </p:spPr>
        <p:txBody>
          <a:bodyPr wrap="square" rtlCol="0">
            <a:spAutoFit/>
          </a:bodyPr>
          <a:lstStyle/>
          <a:p>
            <a:pPr algn="ctr"/>
            <a:r>
              <a:rPr lang="es-ES" sz="6000" dirty="0" smtClean="0">
                <a:solidFill>
                  <a:schemeClr val="bg1"/>
                </a:solidFill>
                <a:latin typeface="Berlin Sans FB Demi" panose="020E0802020502020306" pitchFamily="34" charset="0"/>
              </a:rPr>
              <a:t>GENERADOR DE ROTACIONES</a:t>
            </a:r>
            <a:endParaRPr lang="es-ES" sz="6000" dirty="0" smtClean="0">
              <a:solidFill>
                <a:schemeClr val="bg1"/>
              </a:solidFill>
              <a:latin typeface="Berlin Sans FB Demi" panose="020E0802020502020306" pitchFamily="34" charset="0"/>
            </a:endParaRPr>
          </a:p>
          <a:p>
            <a:pPr algn="ctr"/>
            <a:r>
              <a:rPr lang="es-ES" sz="6000" dirty="0" smtClean="0">
                <a:solidFill>
                  <a:schemeClr val="bg1"/>
                </a:solidFill>
                <a:latin typeface="Berlin Sans FB Demi" panose="020E0802020502020306" pitchFamily="34" charset="0"/>
              </a:rPr>
              <a:t> </a:t>
            </a:r>
            <a:r>
              <a:rPr lang="es-ES" sz="6000" i="1" dirty="0" smtClean="0">
                <a:solidFill>
                  <a:schemeClr val="bg1"/>
                </a:solidFill>
                <a:latin typeface="Berlin Sans FB Demi" panose="020E0802020502020306" pitchFamily="34" charset="0"/>
              </a:rPr>
              <a:t>aplicación de escritorio</a:t>
            </a:r>
            <a:endParaRPr lang="es-ES" sz="6000" i="1" dirty="0" smtClean="0">
              <a:solidFill>
                <a:schemeClr val="bg1"/>
              </a:solidFill>
              <a:latin typeface="Berlin Sans FB Demi" panose="020E0802020502020306" pitchFamily="34" charset="0"/>
            </a:endParaRPr>
          </a:p>
          <a:p>
            <a:pPr algn="ctr"/>
            <a:r>
              <a:rPr lang="es-ES" sz="6000" dirty="0" smtClean="0">
                <a:solidFill>
                  <a:schemeClr val="bg1"/>
                </a:solidFill>
                <a:latin typeface="Berlin Sans FB Demi" panose="020E0802020502020306" pitchFamily="34" charset="0"/>
              </a:rPr>
              <a:t> GESTIÓN DE PERSONAL</a:t>
            </a:r>
            <a:endParaRPr lang="es-ES" sz="6000" dirty="0" smtClean="0">
              <a:solidFill>
                <a:schemeClr val="bg1"/>
              </a:solidFill>
              <a:latin typeface="Berlin Sans FB Demi" panose="020E0802020502020306" pitchFamily="34" charset="0"/>
            </a:endParaRPr>
          </a:p>
        </p:txBody>
      </p:sp>
      <p:sp>
        <p:nvSpPr>
          <p:cNvPr id="14" name="13 CuadroTexto"/>
          <p:cNvSpPr txBox="1"/>
          <p:nvPr/>
        </p:nvSpPr>
        <p:spPr>
          <a:xfrm>
            <a:off x="-114698" y="3571876"/>
            <a:ext cx="6533803" cy="982257"/>
          </a:xfrm>
          <a:prstGeom prst="rect">
            <a:avLst/>
          </a:prstGeom>
          <a:noFill/>
        </p:spPr>
        <p:txBody>
          <a:bodyPr wrap="square" rtlCol="0">
            <a:spAutoFit/>
          </a:bodyPr>
          <a:lstStyle/>
          <a:p>
            <a:r>
              <a:rPr lang="es-ES" dirty="0" smtClean="0">
                <a:solidFill>
                  <a:schemeClr val="accent2">
                    <a:lumMod val="75000"/>
                  </a:schemeClr>
                </a:solidFill>
              </a:rPr>
              <a:t>    </a:t>
            </a:r>
            <a:r>
              <a:rPr lang="es-ES" sz="4800" b="1" dirty="0" smtClean="0">
                <a:solidFill>
                  <a:schemeClr val="bg1"/>
                </a:solidFill>
              </a:rPr>
              <a:t>INTRODUCCIÓN</a:t>
            </a:r>
            <a:endParaRPr lang="es-ES" sz="4800" b="1" dirty="0" smtClean="0">
              <a:solidFill>
                <a:schemeClr val="bg1"/>
              </a:solidFill>
            </a:endParaRPr>
          </a:p>
        </p:txBody>
      </p:sp>
      <p:sp>
        <p:nvSpPr>
          <p:cNvPr id="1025" name="Rectangle 1"/>
          <p:cNvSpPr>
            <a:spLocks noChangeArrowheads="1"/>
          </p:cNvSpPr>
          <p:nvPr/>
        </p:nvSpPr>
        <p:spPr bwMode="auto">
          <a:xfrm>
            <a:off x="15004348" y="4575060"/>
            <a:ext cx="9126160" cy="378460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lang="es-ES" sz="2400" dirty="0">
                <a:solidFill>
                  <a:srgbClr val="243882"/>
                </a:solidFill>
                <a:latin typeface="Myriad Pro" panose="020B0503030403020204" pitchFamily="34" charset="0"/>
                <a:cs typeface="Arial" panose="020B0604020202020204" pitchFamily="34" charset="0"/>
              </a:rPr>
              <a:t>El proyecto enfoca la solución del problema de la realización manual de rotaciones, como una digitalización de los procesos necesarios para la obtención de las mismas, a la vez que añade características que optimicen la realización de otras tareas asociadas a la figura del coordinador, tales como:</a:t>
            </a:r>
            <a:endParaRPr lang="es-ES" sz="2400" dirty="0">
              <a:solidFill>
                <a:srgbClr val="243882"/>
              </a:solidFill>
              <a:latin typeface="Myriad Pro" panose="020B0503030403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s-ES" sz="2400" dirty="0">
                <a:solidFill>
                  <a:srgbClr val="243882"/>
                </a:solidFill>
                <a:latin typeface="Myriad Pro" panose="020B0503030403020204" pitchFamily="34" charset="0"/>
                <a:cs typeface="Arial" panose="020B0604020202020204" pitchFamily="34" charset="0"/>
              </a:rPr>
              <a:t>Gestión de usuarios que acceden a la aplicación.</a:t>
            </a:r>
            <a:endParaRPr lang="es-ES" sz="2400" dirty="0">
              <a:solidFill>
                <a:srgbClr val="243882"/>
              </a:solidFill>
              <a:latin typeface="Myriad Pro" panose="020B0503030403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s-ES" sz="2400" dirty="0">
                <a:solidFill>
                  <a:srgbClr val="243882"/>
                </a:solidFill>
                <a:latin typeface="Myriad Pro" panose="020B0503030403020204" pitchFamily="34" charset="0"/>
                <a:cs typeface="Arial" panose="020B0604020202020204" pitchFamily="34" charset="0"/>
              </a:rPr>
              <a:t>Recuperación de contraseña.</a:t>
            </a:r>
            <a:endParaRPr lang="es-ES" sz="2400" dirty="0">
              <a:solidFill>
                <a:srgbClr val="243882"/>
              </a:solidFill>
              <a:latin typeface="Myriad Pro" panose="020B0503030403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s-ES" sz="2400" dirty="0">
                <a:solidFill>
                  <a:srgbClr val="243882"/>
                </a:solidFill>
                <a:latin typeface="Myriad Pro" panose="020B0503030403020204" pitchFamily="34" charset="0"/>
                <a:cs typeface="Arial" panose="020B0604020202020204" pitchFamily="34" charset="0"/>
              </a:rPr>
              <a:t>Gestión de Operarios y Coordinadores.</a:t>
            </a:r>
            <a:endParaRPr lang="es-ES" sz="2400" dirty="0">
              <a:solidFill>
                <a:srgbClr val="243882"/>
              </a:solidFill>
              <a:latin typeface="Myriad Pro" panose="020B0503030403020204" pitchFamily="34" charset="0"/>
              <a:cs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s-ES" sz="2400" dirty="0">
                <a:solidFill>
                  <a:srgbClr val="243882"/>
                </a:solidFill>
                <a:latin typeface="Myriad Pro" panose="020B0503030403020204" pitchFamily="34" charset="0"/>
                <a:cs typeface="Arial" panose="020B0604020202020204" pitchFamily="34" charset="0"/>
              </a:rPr>
              <a:t>Generación de las rotaciones diarias atendiendo a </a:t>
            </a:r>
            <a:endParaRPr lang="es-ES" sz="2400" dirty="0">
              <a:solidFill>
                <a:srgbClr val="243882"/>
              </a:solidFill>
              <a:latin typeface="Myriad Pro" panose="020B0503030403020204" pitchFamily="34" charset="0"/>
              <a:cs typeface="Arial" panose="020B0604020202020204" pitchFamily="34" charset="0"/>
            </a:endParaRPr>
          </a:p>
          <a:p>
            <a:pPr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pPr>
            <a:r>
              <a:rPr lang="es-ES" sz="2400" dirty="0">
                <a:solidFill>
                  <a:srgbClr val="243882"/>
                </a:solidFill>
                <a:latin typeface="Myriad Pro" panose="020B0503030403020204" pitchFamily="34" charset="0"/>
                <a:cs typeface="Arial" panose="020B0604020202020204" pitchFamily="34" charset="0"/>
              </a:rPr>
              <a:t>      los requerimientos según normativa.</a:t>
            </a:r>
            <a:endParaRPr lang="es-ES" sz="2400" dirty="0">
              <a:solidFill>
                <a:srgbClr val="243882"/>
              </a:solidFill>
              <a:latin typeface="Myriad Pro" panose="020B0503030403020204" pitchFamily="34" charset="0"/>
              <a:cs typeface="Arial" panose="020B0604020202020204" pitchFamily="34" charset="0"/>
            </a:endParaRPr>
          </a:p>
        </p:txBody>
      </p:sp>
      <p:sp>
        <p:nvSpPr>
          <p:cNvPr id="1029" name="Rectangle 5"/>
          <p:cNvSpPr>
            <a:spLocks noChangeArrowheads="1"/>
          </p:cNvSpPr>
          <p:nvPr/>
        </p:nvSpPr>
        <p:spPr bwMode="auto">
          <a:xfrm>
            <a:off x="11506605" y="270130"/>
            <a:ext cx="1022671" cy="446276"/>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Char char="•"/>
            </a:pPr>
            <a:endParaRPr kumimoji="0" lang="es-ES" sz="23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033" name="Rectangle 9"/>
          <p:cNvSpPr>
            <a:spLocks noChangeArrowheads="1"/>
          </p:cNvSpPr>
          <p:nvPr/>
        </p:nvSpPr>
        <p:spPr bwMode="auto">
          <a:xfrm>
            <a:off x="1035272" y="30882476"/>
            <a:ext cx="12684514" cy="3415030"/>
          </a:xfrm>
          <a:prstGeom prst="rect">
            <a:avLst/>
          </a:prstGeom>
          <a:noFill/>
          <a:ln w="9525">
            <a:noFill/>
            <a:miter lim="800000"/>
          </a:ln>
          <a:effectLst/>
        </p:spPr>
        <p:txBody>
          <a:bodyPr vert="horz" wrap="square" lIns="91440" tIns="45720" rIns="91440" bIns="45720" numCol="1" anchor="ctr" anchorCtr="0" compatLnSpc="1">
            <a:spAutoFit/>
          </a:bodyPr>
          <a:lstStyle/>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es-ES" sz="2400" b="0" i="0" u="none" strike="noStrike" cap="none" normalizeH="0" dirty="0" smtClean="0">
                <a:ln>
                  <a:noFill/>
                </a:ln>
                <a:solidFill>
                  <a:srgbClr val="243882"/>
                </a:solidFill>
                <a:effectLst/>
                <a:latin typeface="Myriad Pro" panose="020B0503030403020204" pitchFamily="34" charset="0"/>
                <a:ea typeface="Calibri" panose="020F0502020204030204" pitchFamily="34" charset="0"/>
                <a:cs typeface="Times New Roman" panose="02020603050405020304" pitchFamily="18" charset="0"/>
              </a:rPr>
              <a:t>Se  ha conseguido crear una herramienta de alto valor en la gestión de equipos en líneas de  producción.</a:t>
            </a:r>
            <a:endParaRPr kumimoji="0" lang="es-ES" sz="2400" b="0" i="0" u="none" strike="noStrike" cap="none" normalizeH="0" baseline="0" dirty="0" smtClean="0">
              <a:ln>
                <a:noFill/>
              </a:ln>
              <a:solidFill>
                <a:srgbClr val="243882"/>
              </a:solidFill>
              <a:effectLst/>
              <a:latin typeface="Myriad Pro" panose="020B0503030403020204" pitchFamily="34" charset="0"/>
              <a:ea typeface="Calibri" panose="020F0502020204030204" pitchFamily="34" charset="0"/>
              <a:cs typeface="Times New Roman" panose="02020603050405020304" pitchFamily="18" charset="0"/>
            </a:endParaRPr>
          </a:p>
          <a:p>
            <a:pPr marL="342900" marR="0" lvl="0" indent="-342900" algn="just" defTabSz="914400" rtl="0" eaLnBrk="1" fontAlgn="base" latinLnBrk="0" hangingPunct="1">
              <a:lnSpc>
                <a:spcPct val="100000"/>
              </a:lnSpc>
              <a:spcBef>
                <a:spcPct val="0"/>
              </a:spcBef>
              <a:spcAft>
                <a:spcPct val="0"/>
              </a:spcAft>
              <a:buClrTx/>
              <a:buSzTx/>
              <a:buFont typeface="Arial" panose="020B0604020202020204" pitchFamily="34" charset="0"/>
              <a:buChar char="•"/>
            </a:pPr>
            <a:r>
              <a:rPr kumimoji="0" lang="es-ES" sz="2400" b="0" i="0" u="none" strike="noStrike" cap="none" normalizeH="0" baseline="0" dirty="0" smtClean="0">
                <a:ln>
                  <a:noFill/>
                </a:ln>
                <a:solidFill>
                  <a:srgbClr val="243882"/>
                </a:solidFill>
                <a:effectLst/>
                <a:latin typeface="Myriad Pro" panose="020B0503030403020204" pitchFamily="34" charset="0"/>
                <a:cs typeface="Times New Roman" panose="02020603050405020304" pitchFamily="18" charset="0"/>
              </a:rPr>
              <a:t>Los costes de producción se han mantenido en unos márgenes altamente competitivos.</a:t>
            </a:r>
            <a:endParaRPr kumimoji="0" lang="es-ES" sz="2400" b="0" i="0" u="none" strike="noStrike" cap="none" normalizeH="0" baseline="0" dirty="0" smtClean="0">
              <a:ln>
                <a:noFill/>
              </a:ln>
              <a:solidFill>
                <a:srgbClr val="243882"/>
              </a:solidFill>
              <a:effectLst/>
              <a:latin typeface="Myriad Pro" panose="020B0503030403020204" pitchFamily="34"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s-ES" sz="2400" dirty="0">
                <a:solidFill>
                  <a:srgbClr val="243882"/>
                </a:solidFill>
                <a:latin typeface="Myriad Pro" panose="020B0503030403020204" pitchFamily="34" charset="0"/>
                <a:ea typeface="Calibri" panose="020F0502020204030204" pitchFamily="34" charset="0"/>
                <a:cs typeface="Times New Roman" panose="02020603050405020304" pitchFamily="18" charset="0"/>
              </a:rPr>
              <a:t>Se han implementado patrones de diseño que faciliten la escalabilidad y actualización de interfaces.</a:t>
            </a:r>
            <a:endParaRPr kumimoji="0" lang="es-ES" sz="2400" b="0" i="0" u="none" strike="noStrike" cap="none" normalizeH="0" baseline="0" dirty="0" smtClean="0">
              <a:ln>
                <a:noFill/>
              </a:ln>
              <a:solidFill>
                <a:srgbClr val="243882"/>
              </a:solidFill>
              <a:effectLst/>
              <a:latin typeface="Myriad Pro" panose="020B0503030403020204" pitchFamily="34"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lang="es-ES" sz="2400" dirty="0" smtClean="0">
                <a:solidFill>
                  <a:srgbClr val="243882"/>
                </a:solidFill>
                <a:latin typeface="Myriad Pro" panose="020B0503030403020204" pitchFamily="34" charset="0"/>
                <a:cs typeface="Times New Roman" panose="02020603050405020304" pitchFamily="18" charset="0"/>
              </a:rPr>
              <a:t>Con más tiempo de desarrollo se pueden implementar mejoras concretas para clientes concretos.</a:t>
            </a:r>
            <a:endParaRPr kumimoji="0" lang="es-ES" sz="2400" b="0" i="0" u="none" strike="noStrike" cap="none" normalizeH="0" baseline="0" dirty="0" smtClean="0">
              <a:ln>
                <a:noFill/>
              </a:ln>
              <a:solidFill>
                <a:srgbClr val="243882"/>
              </a:solidFill>
              <a:effectLst/>
              <a:latin typeface="Myriad Pro" panose="020B0503030403020204" pitchFamily="34"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s-ES" sz="2400" b="0" i="0" u="none" strike="noStrike" cap="none" normalizeH="0" baseline="0" dirty="0" smtClean="0">
                <a:ln>
                  <a:noFill/>
                </a:ln>
                <a:solidFill>
                  <a:srgbClr val="243882"/>
                </a:solidFill>
                <a:effectLst/>
                <a:latin typeface="Myriad Pro" panose="020B0503030403020204" pitchFamily="34" charset="0"/>
                <a:cs typeface="Times New Roman" panose="02020603050405020304" pitchFamily="18" charset="0"/>
              </a:rPr>
              <a:t>La mayor dificultad encontrada durante el desarrollo ha sido la implementación del algoritmo para que cumpliera los requerimientos del cliente.</a:t>
            </a:r>
            <a:endParaRPr kumimoji="0" lang="es-ES" sz="2400" b="0" i="0" u="none" strike="noStrike" cap="none" normalizeH="0" baseline="0" dirty="0" smtClean="0">
              <a:ln>
                <a:noFill/>
              </a:ln>
              <a:solidFill>
                <a:srgbClr val="243882"/>
              </a:solidFill>
              <a:effectLst/>
              <a:latin typeface="Myriad Pro" panose="020B0503030403020204" pitchFamily="34" charset="0"/>
              <a:cs typeface="Times New Roman" panose="02020603050405020304" pitchFamily="18" charset="0"/>
            </a:endParaRPr>
          </a:p>
        </p:txBody>
      </p:sp>
      <p:sp>
        <p:nvSpPr>
          <p:cNvPr id="33" name="32 CuadroTexto"/>
          <p:cNvSpPr txBox="1"/>
          <p:nvPr/>
        </p:nvSpPr>
        <p:spPr>
          <a:xfrm>
            <a:off x="1060983" y="4611597"/>
            <a:ext cx="12941966" cy="3415030"/>
          </a:xfrm>
          <a:prstGeom prst="rect">
            <a:avLst/>
          </a:prstGeom>
          <a:noFill/>
        </p:spPr>
        <p:txBody>
          <a:bodyPr wrap="square" rtlCol="0">
            <a:spAutoFit/>
          </a:bodyPr>
          <a:lstStyle/>
          <a:p>
            <a:pPr algn="just"/>
            <a:r>
              <a:rPr lang="es-ES" sz="2400" dirty="0" smtClean="0">
                <a:solidFill>
                  <a:srgbClr val="243882"/>
                </a:solidFill>
                <a:latin typeface="Myriad Pro" panose="020B0503030403020204" pitchFamily="34" charset="0"/>
                <a:cs typeface="Times New Roman" panose="02020603050405020304" pitchFamily="18" charset="0"/>
              </a:rPr>
              <a:t>En un entorno tan competitivo como el de la automoción, la eficiencia y la organización de recursos se vuelven de vital importancia. En la actualidad, casi la totalidad de los procesos productivos en este sector, están automatizados y para aquellos procesos en los que la automatización no es viable por diversos motivos, se emplean equipos de trabajo con personal especializado. Estos equipos gestionados por la figura del coordinador tienen que seguir estrictos estándares de calidad, además de rigurosas normativas de seguridad por el carácter repetitivo y lesivo de las funciones que realizan. </a:t>
            </a:r>
            <a:endParaRPr lang="es-ES" sz="2400" dirty="0" smtClean="0">
              <a:solidFill>
                <a:srgbClr val="243882"/>
              </a:solidFill>
              <a:latin typeface="Myriad Pro" panose="020B0503030403020204" pitchFamily="34" charset="0"/>
              <a:cs typeface="Times New Roman" panose="02020603050405020304" pitchFamily="18" charset="0"/>
            </a:endParaRPr>
          </a:p>
          <a:p>
            <a:pPr algn="just"/>
            <a:r>
              <a:rPr lang="es-ES" sz="2400" dirty="0" smtClean="0">
                <a:solidFill>
                  <a:srgbClr val="243882"/>
                </a:solidFill>
                <a:latin typeface="Myriad Pro" panose="020B0503030403020204" pitchFamily="34" charset="0"/>
                <a:cs typeface="Times New Roman" panose="02020603050405020304" pitchFamily="18" charset="0"/>
              </a:rPr>
              <a:t>Aún, hoy en día, la organización de los equipos de trabajo se sigue realizando de manera manual. Por ello, se plantea desarrollar una herramienta eficaz y fácil de usar para gestionar las rotaciones diarias de los trabajadores en las líneas de producción.</a:t>
            </a:r>
            <a:endParaRPr lang="es-ES" sz="2400" dirty="0" smtClean="0">
              <a:solidFill>
                <a:srgbClr val="243882"/>
              </a:solidFill>
              <a:latin typeface="Myriad Pro" panose="020B0503030403020204" pitchFamily="34" charset="0"/>
              <a:cs typeface="Times New Roman" panose="02020603050405020304" pitchFamily="18" charset="0"/>
            </a:endParaRPr>
          </a:p>
        </p:txBody>
      </p:sp>
      <p:sp>
        <p:nvSpPr>
          <p:cNvPr id="36" name="35 CuadroTexto"/>
          <p:cNvSpPr txBox="1"/>
          <p:nvPr/>
        </p:nvSpPr>
        <p:spPr>
          <a:xfrm>
            <a:off x="1641406" y="10629959"/>
            <a:ext cx="6641431" cy="523220"/>
          </a:xfrm>
          <a:prstGeom prst="rect">
            <a:avLst/>
          </a:prstGeom>
          <a:noFill/>
        </p:spPr>
        <p:txBody>
          <a:bodyPr wrap="square" rtlCol="0">
            <a:spAutoFit/>
          </a:bodyPr>
          <a:lstStyle/>
          <a:p>
            <a:r>
              <a:rPr lang="es-ES" sz="2800" b="1" dirty="0" smtClean="0">
                <a:solidFill>
                  <a:srgbClr val="243882"/>
                </a:solidFill>
                <a:latin typeface="Myriad Pro" panose="020B0503030403020204" pitchFamily="34" charset="0"/>
              </a:rPr>
              <a:t>Por qué este Proyecto</a:t>
            </a:r>
            <a:endParaRPr lang="es-ES" sz="2800" b="1" dirty="0" smtClean="0">
              <a:solidFill>
                <a:srgbClr val="243882"/>
              </a:solidFill>
              <a:latin typeface="Myriad Pro" panose="020B0503030403020204" pitchFamily="34" charset="0"/>
            </a:endParaRPr>
          </a:p>
        </p:txBody>
      </p:sp>
      <p:sp>
        <p:nvSpPr>
          <p:cNvPr id="37" name="36 CuadroTexto"/>
          <p:cNvSpPr txBox="1"/>
          <p:nvPr/>
        </p:nvSpPr>
        <p:spPr>
          <a:xfrm>
            <a:off x="1641475" y="11186795"/>
            <a:ext cx="7398385" cy="1224280"/>
          </a:xfrm>
          <a:prstGeom prst="rect">
            <a:avLst/>
          </a:prstGeom>
          <a:noFill/>
        </p:spPr>
        <p:txBody>
          <a:bodyPr wrap="square" rtlCol="0">
            <a:noAutofit/>
          </a:bodyPr>
          <a:lstStyle/>
          <a:p>
            <a:pPr algn="just"/>
            <a:r>
              <a:rPr lang="es-ES" sz="2400" dirty="0">
                <a:solidFill>
                  <a:srgbClr val="243882"/>
                </a:solidFill>
                <a:latin typeface="Myriad Pro" panose="020B0503030403020204" pitchFamily="34" charset="0"/>
                <a:cs typeface="Times New Roman" panose="02020603050405020304" pitchFamily="18" charset="0"/>
              </a:rPr>
              <a:t>Ante la necesidad de mejorar la eficiencia productiva de los equipos de trabajo en las líneas de producción, se ha planteado el desarrollo de una aplicación que ayude a los responsables de equipos de trabajo a realizar mejor sus funciones organizativas.</a:t>
            </a:r>
            <a:endParaRPr lang="es-ES" sz="2400" dirty="0">
              <a:solidFill>
                <a:srgbClr val="243882"/>
              </a:solidFill>
              <a:latin typeface="Myriad Pro" panose="020B0503030403020204" pitchFamily="34" charset="0"/>
              <a:cs typeface="Times New Roman" panose="02020603050405020304" pitchFamily="18" charset="0"/>
            </a:endParaRPr>
          </a:p>
        </p:txBody>
      </p:sp>
      <p:sp>
        <p:nvSpPr>
          <p:cNvPr id="38" name="37 CuadroTexto"/>
          <p:cNvSpPr txBox="1"/>
          <p:nvPr/>
        </p:nvSpPr>
        <p:spPr>
          <a:xfrm>
            <a:off x="10654665" y="10648315"/>
            <a:ext cx="5269865" cy="1704975"/>
          </a:xfrm>
          <a:prstGeom prst="rect">
            <a:avLst/>
          </a:prstGeom>
          <a:noFill/>
        </p:spPr>
        <p:txBody>
          <a:bodyPr wrap="square" rtlCol="0">
            <a:noAutofit/>
          </a:bodyPr>
          <a:lstStyle/>
          <a:p>
            <a:pPr algn="just"/>
            <a:r>
              <a:rPr lang="es-ES" sz="2400" b="1" dirty="0" smtClean="0">
                <a:solidFill>
                  <a:srgbClr val="243882"/>
                </a:solidFill>
                <a:latin typeface="Myriad Pro" panose="020B0503030403020204" pitchFamily="34" charset="0"/>
                <a:cs typeface="Times New Roman" panose="02020603050405020304" pitchFamily="18" charset="0"/>
              </a:rPr>
              <a:t>Planificación del proyecto </a:t>
            </a:r>
            <a:r>
              <a:rPr lang="es-ES" sz="2400" dirty="0" smtClean="0">
                <a:solidFill>
                  <a:srgbClr val="243882"/>
                </a:solidFill>
                <a:latin typeface="Myriad Pro" panose="020B0503030403020204" pitchFamily="34" charset="0"/>
                <a:cs typeface="Times New Roman" panose="02020603050405020304" pitchFamily="18" charset="0"/>
              </a:rPr>
              <a:t>:</a:t>
            </a:r>
            <a:endParaRPr lang="es-ES" sz="2400" dirty="0" smtClean="0">
              <a:solidFill>
                <a:srgbClr val="243882"/>
              </a:solidFill>
              <a:latin typeface="Myriad Pro" panose="020B0503030403020204" pitchFamily="34" charset="0"/>
              <a:cs typeface="Times New Roman" panose="02020603050405020304" pitchFamily="18" charset="0"/>
            </a:endParaRPr>
          </a:p>
          <a:p>
            <a:pPr marL="342900" indent="-342900" algn="just">
              <a:buFont typeface="Arial" panose="020B0604020202020204" pitchFamily="34" charset="0"/>
              <a:buChar char="•"/>
            </a:pPr>
            <a:r>
              <a:rPr lang="es-ES" sz="2400" dirty="0" smtClean="0">
                <a:solidFill>
                  <a:srgbClr val="243882"/>
                </a:solidFill>
                <a:latin typeface="Myriad Pro" panose="020B0503030403020204" pitchFamily="34" charset="0"/>
                <a:cs typeface="Times New Roman" panose="02020603050405020304" pitchFamily="18" charset="0"/>
              </a:rPr>
              <a:t>Requisitos funcionales.</a:t>
            </a:r>
            <a:endParaRPr lang="es-ES" sz="2400" dirty="0" smtClean="0">
              <a:solidFill>
                <a:srgbClr val="243882"/>
              </a:solidFill>
              <a:latin typeface="Myriad Pro" panose="020B0503030403020204" pitchFamily="34" charset="0"/>
              <a:cs typeface="Times New Roman" panose="02020603050405020304" pitchFamily="18" charset="0"/>
            </a:endParaRPr>
          </a:p>
          <a:p>
            <a:pPr marL="342900" indent="-342900" algn="just">
              <a:buFont typeface="Arial" panose="020B0604020202020204" pitchFamily="34" charset="0"/>
              <a:buChar char="•"/>
            </a:pPr>
            <a:r>
              <a:rPr lang="es-ES" sz="2400" dirty="0" smtClean="0">
                <a:solidFill>
                  <a:srgbClr val="243882"/>
                </a:solidFill>
                <a:latin typeface="Myriad Pro" panose="020B0503030403020204" pitchFamily="34" charset="0"/>
                <a:cs typeface="Times New Roman" panose="02020603050405020304" pitchFamily="18" charset="0"/>
              </a:rPr>
              <a:t>Recursos técnicos.</a:t>
            </a:r>
            <a:endParaRPr lang="es-ES" sz="2400" dirty="0" smtClean="0">
              <a:solidFill>
                <a:srgbClr val="243882"/>
              </a:solidFill>
              <a:latin typeface="Myriad Pro" panose="020B0503030403020204" pitchFamily="34" charset="0"/>
              <a:cs typeface="Times New Roman" panose="02020603050405020304" pitchFamily="18" charset="0"/>
            </a:endParaRPr>
          </a:p>
        </p:txBody>
      </p:sp>
      <p:sp>
        <p:nvSpPr>
          <p:cNvPr id="39" name="38 CuadroTexto"/>
          <p:cNvSpPr txBox="1"/>
          <p:nvPr/>
        </p:nvSpPr>
        <p:spPr>
          <a:xfrm>
            <a:off x="10654665" y="12353290"/>
            <a:ext cx="5269865" cy="1599565"/>
          </a:xfrm>
          <a:prstGeom prst="rect">
            <a:avLst/>
          </a:prstGeom>
          <a:noFill/>
        </p:spPr>
        <p:txBody>
          <a:bodyPr wrap="square" rtlCol="0">
            <a:noAutofit/>
          </a:bodyPr>
          <a:lstStyle/>
          <a:p>
            <a:pPr algn="just"/>
            <a:r>
              <a:rPr lang="es-ES" sz="2400" b="1" dirty="0">
                <a:solidFill>
                  <a:srgbClr val="243882"/>
                </a:solidFill>
                <a:latin typeface="Myriad Pro" panose="020B0503030403020204" pitchFamily="34" charset="0"/>
                <a:cs typeface="Times New Roman" panose="02020603050405020304" pitchFamily="18" charset="0"/>
              </a:rPr>
              <a:t>Diseño y Desarrollo del proyecto </a:t>
            </a:r>
            <a:r>
              <a:rPr lang="es-ES" sz="2400" dirty="0">
                <a:solidFill>
                  <a:srgbClr val="243882"/>
                </a:solidFill>
                <a:latin typeface="Myriad Pro" panose="020B0503030403020204" pitchFamily="34" charset="0"/>
                <a:cs typeface="Times New Roman" panose="02020603050405020304" pitchFamily="18" charset="0"/>
              </a:rPr>
              <a:t>:</a:t>
            </a:r>
            <a:endParaRPr lang="es-ES" sz="2400" dirty="0">
              <a:solidFill>
                <a:srgbClr val="243882"/>
              </a:solidFill>
              <a:latin typeface="Myriad Pro" panose="020B0503030403020204" pitchFamily="34" charset="0"/>
              <a:cs typeface="Times New Roman" panose="02020603050405020304" pitchFamily="18" charset="0"/>
            </a:endParaRPr>
          </a:p>
          <a:p>
            <a:pPr marL="342900" indent="-342900" algn="just">
              <a:buFont typeface="Arial" panose="020B0604020202020204" pitchFamily="34" charset="0"/>
              <a:buChar char="•"/>
            </a:pPr>
            <a:r>
              <a:rPr lang="es-ES" sz="2400" dirty="0">
                <a:solidFill>
                  <a:srgbClr val="243882"/>
                </a:solidFill>
                <a:latin typeface="Myriad Pro" panose="020B0503030403020204" pitchFamily="34" charset="0"/>
                <a:cs typeface="Times New Roman" panose="02020603050405020304" pitchFamily="18" charset="0"/>
              </a:rPr>
              <a:t>Diseño de interfaces.</a:t>
            </a:r>
            <a:endParaRPr lang="es-ES" sz="2400" dirty="0">
              <a:solidFill>
                <a:srgbClr val="243882"/>
              </a:solidFill>
              <a:latin typeface="Myriad Pro" panose="020B0503030403020204" pitchFamily="34" charset="0"/>
              <a:cs typeface="Times New Roman" panose="02020603050405020304" pitchFamily="18" charset="0"/>
            </a:endParaRPr>
          </a:p>
          <a:p>
            <a:pPr marL="342900" indent="-342900" algn="just">
              <a:buFont typeface="Arial" panose="020B0604020202020204" pitchFamily="34" charset="0"/>
              <a:buChar char="•"/>
            </a:pPr>
            <a:r>
              <a:rPr lang="es-ES" sz="2400" dirty="0">
                <a:solidFill>
                  <a:srgbClr val="243882"/>
                </a:solidFill>
                <a:latin typeface="Myriad Pro" panose="020B0503030403020204" pitchFamily="34" charset="0"/>
                <a:cs typeface="Times New Roman" panose="02020603050405020304" pitchFamily="18" charset="0"/>
              </a:rPr>
              <a:t>Desarrollo del código.</a:t>
            </a:r>
            <a:endParaRPr lang="es-ES" sz="2400" dirty="0">
              <a:solidFill>
                <a:srgbClr val="243882"/>
              </a:solidFill>
              <a:latin typeface="Myriad Pro" panose="020B0503030403020204" pitchFamily="34" charset="0"/>
              <a:cs typeface="Times New Roman" panose="02020603050405020304" pitchFamily="18" charset="0"/>
            </a:endParaRPr>
          </a:p>
        </p:txBody>
      </p:sp>
      <p:sp>
        <p:nvSpPr>
          <p:cNvPr id="40" name="39 CuadroTexto"/>
          <p:cNvSpPr txBox="1"/>
          <p:nvPr/>
        </p:nvSpPr>
        <p:spPr>
          <a:xfrm>
            <a:off x="10654721" y="14049241"/>
            <a:ext cx="5239956" cy="3046095"/>
          </a:xfrm>
          <a:prstGeom prst="rect">
            <a:avLst/>
          </a:prstGeom>
          <a:noFill/>
        </p:spPr>
        <p:txBody>
          <a:bodyPr wrap="square" rtlCol="0">
            <a:spAutoFit/>
          </a:bodyPr>
          <a:lstStyle/>
          <a:p>
            <a:pPr algn="just"/>
            <a:r>
              <a:rPr lang="es-ES" sz="2400" b="1" dirty="0" smtClean="0">
                <a:solidFill>
                  <a:srgbClr val="243882"/>
                </a:solidFill>
                <a:latin typeface="Myriad Pro" panose="020B0503030403020204" pitchFamily="34" charset="0"/>
                <a:cs typeface="Times New Roman" panose="02020603050405020304" pitchFamily="18" charset="0"/>
              </a:rPr>
              <a:t>Pruebas y Conclusiones </a:t>
            </a:r>
            <a:r>
              <a:rPr lang="es-ES" sz="2400" dirty="0" smtClean="0">
                <a:solidFill>
                  <a:srgbClr val="243882"/>
                </a:solidFill>
                <a:latin typeface="Myriad Pro" panose="020B0503030403020204" pitchFamily="34" charset="0"/>
                <a:cs typeface="Times New Roman" panose="02020603050405020304" pitchFamily="18" charset="0"/>
              </a:rPr>
              <a:t>:</a:t>
            </a:r>
            <a:endParaRPr lang="es-ES" sz="2400" dirty="0" smtClean="0">
              <a:solidFill>
                <a:srgbClr val="243882"/>
              </a:solidFill>
              <a:latin typeface="Myriad Pro" panose="020B0503030403020204" pitchFamily="34" charset="0"/>
              <a:cs typeface="Times New Roman" panose="02020603050405020304" pitchFamily="18" charset="0"/>
            </a:endParaRPr>
          </a:p>
          <a:p>
            <a:pPr marL="342900" indent="-342900" algn="just">
              <a:buFont typeface="Arial" panose="020B0604020202020204" pitchFamily="34" charset="0"/>
              <a:buChar char="•"/>
            </a:pPr>
            <a:r>
              <a:rPr lang="es-ES" sz="2400" dirty="0" smtClean="0">
                <a:solidFill>
                  <a:srgbClr val="243882"/>
                </a:solidFill>
                <a:latin typeface="Myriad Pro" panose="020B0503030403020204" pitchFamily="34" charset="0"/>
                <a:cs typeface="Times New Roman" panose="02020603050405020304" pitchFamily="18" charset="0"/>
              </a:rPr>
              <a:t>Pruebas unitarias.</a:t>
            </a:r>
            <a:endParaRPr lang="es-ES" sz="2400" dirty="0" smtClean="0">
              <a:solidFill>
                <a:srgbClr val="243882"/>
              </a:solidFill>
              <a:latin typeface="Myriad Pro" panose="020B0503030403020204" pitchFamily="34" charset="0"/>
              <a:cs typeface="Times New Roman" panose="02020603050405020304" pitchFamily="18" charset="0"/>
            </a:endParaRPr>
          </a:p>
          <a:p>
            <a:pPr marL="342900" indent="-342900" algn="just">
              <a:buFont typeface="Arial" panose="020B0604020202020204" pitchFamily="34" charset="0"/>
              <a:buChar char="•"/>
            </a:pPr>
            <a:r>
              <a:rPr lang="es-ES" sz="2400" dirty="0" smtClean="0">
                <a:solidFill>
                  <a:srgbClr val="243882"/>
                </a:solidFill>
                <a:latin typeface="Myriad Pro" panose="020B0503030403020204" pitchFamily="34" charset="0"/>
                <a:cs typeface="Times New Roman" panose="02020603050405020304" pitchFamily="18" charset="0"/>
              </a:rPr>
              <a:t>Pruebas funcionales.</a:t>
            </a:r>
            <a:endParaRPr lang="es-ES" sz="2400" dirty="0" smtClean="0">
              <a:solidFill>
                <a:srgbClr val="243882"/>
              </a:solidFill>
              <a:latin typeface="Myriad Pro" panose="020B0503030403020204" pitchFamily="34" charset="0"/>
              <a:cs typeface="Times New Roman" panose="02020603050405020304" pitchFamily="18" charset="0"/>
            </a:endParaRPr>
          </a:p>
          <a:p>
            <a:pPr marL="342900" indent="-342900" algn="just">
              <a:buFont typeface="Arial" panose="020B0604020202020204" pitchFamily="34" charset="0"/>
              <a:buChar char="•"/>
            </a:pPr>
            <a:r>
              <a:rPr lang="es-ES" sz="2400" dirty="0" smtClean="0">
                <a:solidFill>
                  <a:srgbClr val="243882"/>
                </a:solidFill>
                <a:latin typeface="Myriad Pro" panose="020B0503030403020204" pitchFamily="34" charset="0"/>
                <a:cs typeface="Times New Roman" panose="02020603050405020304" pitchFamily="18" charset="0"/>
              </a:rPr>
              <a:t>Análisis de resultados y evaluación de la planificación.</a:t>
            </a:r>
            <a:endParaRPr lang="es-ES" sz="2400" dirty="0" smtClean="0">
              <a:solidFill>
                <a:srgbClr val="243882"/>
              </a:solidFill>
              <a:latin typeface="Times New Roman" panose="02020603050405020304" pitchFamily="18" charset="0"/>
              <a:cs typeface="Times New Roman" panose="02020603050405020304" pitchFamily="18" charset="0"/>
            </a:endParaRPr>
          </a:p>
          <a:p>
            <a:endParaRPr lang="es-ES" sz="2400" dirty="0" smtClean="0">
              <a:latin typeface="Times New Roman" panose="02020603050405020304" pitchFamily="18" charset="0"/>
              <a:cs typeface="Times New Roman" panose="02020603050405020304" pitchFamily="18" charset="0"/>
            </a:endParaRPr>
          </a:p>
          <a:p>
            <a:endParaRPr lang="es-ES" sz="2400" dirty="0" smtClean="0">
              <a:latin typeface="Times New Roman" panose="02020603050405020304" pitchFamily="18" charset="0"/>
              <a:cs typeface="Times New Roman" panose="02020603050405020304" pitchFamily="18" charset="0"/>
            </a:endParaRPr>
          </a:p>
          <a:p>
            <a:endParaRPr lang="es-ES" sz="2400" dirty="0">
              <a:latin typeface="Times New Roman" panose="02020603050405020304" pitchFamily="18" charset="0"/>
              <a:cs typeface="Times New Roman" panose="02020603050405020304" pitchFamily="18" charset="0"/>
            </a:endParaRPr>
          </a:p>
        </p:txBody>
      </p:sp>
      <p:sp>
        <p:nvSpPr>
          <p:cNvPr id="42" name="41 CuadroTexto"/>
          <p:cNvSpPr txBox="1"/>
          <p:nvPr/>
        </p:nvSpPr>
        <p:spPr>
          <a:xfrm>
            <a:off x="1641406" y="18166152"/>
            <a:ext cx="6328610" cy="523220"/>
          </a:xfrm>
          <a:prstGeom prst="rect">
            <a:avLst/>
          </a:prstGeom>
          <a:noFill/>
        </p:spPr>
        <p:txBody>
          <a:bodyPr wrap="square" rtlCol="0">
            <a:spAutoFit/>
          </a:bodyPr>
          <a:lstStyle/>
          <a:p>
            <a:r>
              <a:rPr lang="es-ES" sz="2800" b="1" dirty="0" smtClean="0">
                <a:solidFill>
                  <a:srgbClr val="243882"/>
                </a:solidFill>
                <a:latin typeface="Myriad Pro" panose="020B0503030403020204" pitchFamily="34" charset="0"/>
              </a:rPr>
              <a:t>Técnicas y materiales usados en el Proyecto</a:t>
            </a:r>
            <a:endParaRPr lang="es-ES" sz="2800" b="1" dirty="0" smtClean="0">
              <a:solidFill>
                <a:srgbClr val="243882"/>
              </a:solidFill>
              <a:latin typeface="Myriad Pro" panose="020B0503030403020204" pitchFamily="34" charset="0"/>
            </a:endParaRPr>
          </a:p>
        </p:txBody>
      </p:sp>
      <p:sp>
        <p:nvSpPr>
          <p:cNvPr id="43" name="42 CuadroTexto"/>
          <p:cNvSpPr txBox="1"/>
          <p:nvPr/>
        </p:nvSpPr>
        <p:spPr>
          <a:xfrm>
            <a:off x="10156190" y="18606135"/>
            <a:ext cx="6089650" cy="1648460"/>
          </a:xfrm>
          <a:prstGeom prst="rect">
            <a:avLst/>
          </a:prstGeom>
          <a:noFill/>
        </p:spPr>
        <p:txBody>
          <a:bodyPr wrap="square" rtlCol="0">
            <a:noAutofit/>
          </a:bodyPr>
          <a:lstStyle/>
          <a:p>
            <a:pPr marL="342900" indent="-342900">
              <a:lnSpc>
                <a:spcPct val="150000"/>
              </a:lnSpc>
              <a:buFont typeface="Arial" panose="020B0604020202020204" pitchFamily="34" charset="0"/>
              <a:buChar char="•"/>
            </a:pPr>
            <a:r>
              <a:rPr lang="es-ES" sz="2400" dirty="0" smtClean="0">
                <a:solidFill>
                  <a:srgbClr val="243882"/>
                </a:solidFill>
                <a:latin typeface="Myriad Pro" panose="020B0503030403020204" pitchFamily="34" charset="0"/>
                <a:cs typeface="Times New Roman" panose="02020603050405020304" pitchFamily="18" charset="0"/>
                <a:sym typeface="+mn-ea"/>
              </a:rPr>
              <a:t>Creación del algoritmo.</a:t>
            </a:r>
            <a:endParaRPr lang="es-ES" sz="2400" dirty="0" smtClean="0">
              <a:solidFill>
                <a:srgbClr val="243882"/>
              </a:solidFill>
              <a:latin typeface="Myriad Pro" panose="020B0503030403020204" pitchFamily="34" charset="0"/>
              <a:cs typeface="Times New Roman" panose="02020603050405020304" pitchFamily="18" charset="0"/>
              <a:sym typeface="+mn-ea"/>
            </a:endParaRPr>
          </a:p>
          <a:p>
            <a:pPr marL="342900" indent="-342900">
              <a:lnSpc>
                <a:spcPct val="150000"/>
              </a:lnSpc>
              <a:buFont typeface="Arial" panose="020B0604020202020204" pitchFamily="34" charset="0"/>
              <a:buChar char="•"/>
            </a:pPr>
            <a:r>
              <a:rPr lang="es-ES" sz="2400" dirty="0" smtClean="0">
                <a:solidFill>
                  <a:srgbClr val="243882"/>
                </a:solidFill>
                <a:latin typeface="Myriad Pro" panose="020B0503030403020204" pitchFamily="34" charset="0"/>
                <a:cs typeface="Times New Roman" panose="02020603050405020304" pitchFamily="18" charset="0"/>
                <a:sym typeface="+mn-ea"/>
              </a:rPr>
              <a:t>Métodos de validación.</a:t>
            </a:r>
            <a:endParaRPr lang="es-ES" sz="2400" dirty="0" smtClean="0">
              <a:solidFill>
                <a:srgbClr val="243882"/>
              </a:solidFill>
              <a:latin typeface="Myriad Pro" panose="020B0503030403020204" pitchFamily="34" charset="0"/>
              <a:cs typeface="Times New Roman" panose="02020603050405020304" pitchFamily="18" charset="0"/>
              <a:sym typeface="+mn-ea"/>
            </a:endParaRPr>
          </a:p>
          <a:p>
            <a:pPr marL="342900" indent="-342900">
              <a:lnSpc>
                <a:spcPct val="150000"/>
              </a:lnSpc>
              <a:buFont typeface="Arial" panose="020B0604020202020204" pitchFamily="34" charset="0"/>
              <a:buChar char="•"/>
            </a:pPr>
            <a:r>
              <a:rPr lang="es-ES" sz="2400" dirty="0" smtClean="0">
                <a:solidFill>
                  <a:srgbClr val="243882"/>
                </a:solidFill>
                <a:latin typeface="Myriad Pro" panose="020B0503030403020204" pitchFamily="34" charset="0"/>
                <a:cs typeface="Times New Roman" panose="02020603050405020304" pitchFamily="18" charset="0"/>
                <a:sym typeface="+mn-ea"/>
              </a:rPr>
              <a:t>Implementación de JCalendar.</a:t>
            </a:r>
            <a:endParaRPr lang="es-ES" sz="2400" dirty="0" smtClean="0">
              <a:solidFill>
                <a:srgbClr val="243882"/>
              </a:solidFill>
              <a:latin typeface="Myriad Pro" panose="020B0503030403020204" pitchFamily="34" charset="0"/>
              <a:cs typeface="Times New Roman" panose="02020603050405020304" pitchFamily="18" charset="0"/>
              <a:sym typeface="+mn-ea"/>
            </a:endParaRPr>
          </a:p>
          <a:p>
            <a:pPr indent="0">
              <a:lnSpc>
                <a:spcPct val="150000"/>
              </a:lnSpc>
              <a:buFontTx/>
              <a:buNone/>
            </a:pPr>
            <a:endParaRPr lang="es-ES" sz="2400" dirty="0" smtClean="0">
              <a:solidFill>
                <a:srgbClr val="243882"/>
              </a:solidFill>
              <a:latin typeface="Myriad Pro" panose="020B0503030403020204" pitchFamily="34" charset="0"/>
              <a:cs typeface="Times New Roman" panose="02020603050405020304" pitchFamily="18" charset="0"/>
            </a:endParaRPr>
          </a:p>
          <a:p>
            <a:pPr indent="0" algn="just">
              <a:buFont typeface="Arial" panose="020B0604020202020204" pitchFamily="34" charset="0"/>
              <a:buNone/>
            </a:pPr>
            <a:endParaRPr lang="es-ES" sz="2400" dirty="0">
              <a:solidFill>
                <a:srgbClr val="243882"/>
              </a:solidFill>
              <a:latin typeface="Myriad Pro" panose="020B0503030403020204" pitchFamily="34" charset="0"/>
              <a:cs typeface="Times New Roman" panose="02020603050405020304" pitchFamily="18" charset="0"/>
            </a:endParaRPr>
          </a:p>
        </p:txBody>
      </p:sp>
      <p:sp>
        <p:nvSpPr>
          <p:cNvPr id="46" name="45 CuadroTexto"/>
          <p:cNvSpPr txBox="1"/>
          <p:nvPr/>
        </p:nvSpPr>
        <p:spPr>
          <a:xfrm>
            <a:off x="1641406" y="24448119"/>
            <a:ext cx="5173579" cy="521970"/>
          </a:xfrm>
          <a:prstGeom prst="rect">
            <a:avLst/>
          </a:prstGeom>
          <a:noFill/>
        </p:spPr>
        <p:txBody>
          <a:bodyPr wrap="square" rtlCol="0">
            <a:spAutoFit/>
          </a:bodyPr>
          <a:lstStyle/>
          <a:p>
            <a:r>
              <a:rPr lang="es-ES" sz="2800" b="1" dirty="0" smtClean="0">
                <a:solidFill>
                  <a:srgbClr val="243882"/>
                </a:solidFill>
                <a:latin typeface="Myriad Pro" panose="020B0503030403020204" pitchFamily="34" charset="0"/>
                <a:cs typeface="Times New Roman" panose="02020603050405020304" pitchFamily="18" charset="0"/>
              </a:rPr>
              <a:t>El proyecto en funcionamiento</a:t>
            </a:r>
            <a:endParaRPr lang="es-ES" sz="2800" b="1" dirty="0" smtClean="0">
              <a:solidFill>
                <a:srgbClr val="243882"/>
              </a:solidFill>
              <a:latin typeface="Myriad Pro" panose="020B0503030403020204" pitchFamily="34" charset="0"/>
              <a:cs typeface="Times New Roman" panose="02020603050405020304" pitchFamily="18" charset="0"/>
            </a:endParaRPr>
          </a:p>
        </p:txBody>
      </p:sp>
      <p:sp>
        <p:nvSpPr>
          <p:cNvPr id="47" name="46 CuadroTexto"/>
          <p:cNvSpPr txBox="1"/>
          <p:nvPr/>
        </p:nvSpPr>
        <p:spPr>
          <a:xfrm>
            <a:off x="1641475" y="25125045"/>
            <a:ext cx="7398385" cy="3231515"/>
          </a:xfrm>
          <a:prstGeom prst="rect">
            <a:avLst/>
          </a:prstGeom>
          <a:noFill/>
        </p:spPr>
        <p:txBody>
          <a:bodyPr wrap="square" rtlCol="0">
            <a:noAutofit/>
          </a:bodyPr>
          <a:lstStyle/>
          <a:p>
            <a:pPr algn="just"/>
            <a:r>
              <a:rPr lang="es-ES" sz="2400" dirty="0">
                <a:solidFill>
                  <a:srgbClr val="243882"/>
                </a:solidFill>
                <a:latin typeface="Myriad Pro" panose="020B0503030403020204" pitchFamily="34" charset="0"/>
                <a:cs typeface="Times New Roman" panose="02020603050405020304" pitchFamily="18" charset="0"/>
              </a:rPr>
              <a:t>Con el software implementado, los coordinadores de equipo en líneas de producción, podrán realizar rotaciones de manera automática, siguiendo todas las normativas. Además, podrán gestionar al personal y visualizar rotaciones guardadas en caso de posibles incidencias.</a:t>
            </a:r>
            <a:endParaRPr lang="es-ES" sz="2400" dirty="0">
              <a:solidFill>
                <a:srgbClr val="243882"/>
              </a:solidFill>
              <a:latin typeface="Myriad Pro" panose="020B0503030403020204" pitchFamily="34" charset="0"/>
              <a:cs typeface="Times New Roman" panose="02020603050405020304" pitchFamily="18" charset="0"/>
            </a:endParaRPr>
          </a:p>
        </p:txBody>
      </p:sp>
      <p:sp>
        <p:nvSpPr>
          <p:cNvPr id="48" name="47 CuadroTexto"/>
          <p:cNvSpPr txBox="1"/>
          <p:nvPr/>
        </p:nvSpPr>
        <p:spPr>
          <a:xfrm>
            <a:off x="17381220" y="25004395"/>
            <a:ext cx="5269865" cy="3352800"/>
          </a:xfrm>
          <a:prstGeom prst="rect">
            <a:avLst/>
          </a:prstGeom>
          <a:noFill/>
        </p:spPr>
        <p:txBody>
          <a:bodyPr wrap="square" rtlCol="0">
            <a:noAutofit/>
          </a:bodyPr>
          <a:lstStyle/>
          <a:p>
            <a:pPr>
              <a:lnSpc>
                <a:spcPct val="150000"/>
              </a:lnSpc>
            </a:pPr>
            <a:r>
              <a:rPr lang="es-ES" sz="2400" b="1" dirty="0" smtClean="0">
                <a:solidFill>
                  <a:srgbClr val="243882"/>
                </a:solidFill>
                <a:latin typeface="Myriad Pro" panose="020B0503030403020204" pitchFamily="34" charset="0"/>
                <a:cs typeface="Times New Roman" panose="02020603050405020304" pitchFamily="18" charset="0"/>
              </a:rPr>
              <a:t>Botones interactivos.</a:t>
            </a:r>
            <a:endParaRPr lang="es-ES" sz="2400" b="1" dirty="0" smtClean="0">
              <a:solidFill>
                <a:srgbClr val="243882"/>
              </a:solidFill>
              <a:latin typeface="Myriad Pro" panose="020B0503030403020204" pitchFamily="34" charset="0"/>
              <a:cs typeface="Times New Roman" panose="02020603050405020304" pitchFamily="18" charset="0"/>
            </a:endParaRPr>
          </a:p>
          <a:p>
            <a:pPr>
              <a:lnSpc>
                <a:spcPct val="150000"/>
              </a:lnSpc>
            </a:pPr>
            <a:endParaRPr lang="es-ES" sz="2400" b="1" dirty="0" smtClean="0">
              <a:latin typeface="Myriad Pro" panose="020B0503030403020204" pitchFamily="34" charset="0"/>
              <a:cs typeface="Times New Roman" panose="02020603050405020304" pitchFamily="18" charset="0"/>
            </a:endParaRPr>
          </a:p>
          <a:p>
            <a:pPr>
              <a:lnSpc>
                <a:spcPct val="150000"/>
              </a:lnSpc>
            </a:pPr>
            <a:endParaRPr lang="es-ES" sz="2400" b="1" dirty="0">
              <a:latin typeface="Myriad Pro" panose="020B0503030403020204" pitchFamily="34" charset="0"/>
              <a:cs typeface="Times New Roman" panose="02020603050405020304" pitchFamily="18" charset="0"/>
            </a:endParaRPr>
          </a:p>
          <a:p>
            <a:pPr>
              <a:lnSpc>
                <a:spcPct val="150000"/>
              </a:lnSpc>
            </a:pPr>
            <a:endParaRPr lang="es-ES" sz="2400" b="1" dirty="0">
              <a:latin typeface="Myriad Pro" panose="020B0503030403020204" pitchFamily="34" charset="0"/>
              <a:cs typeface="Times New Roman" panose="02020603050405020304" pitchFamily="18" charset="0"/>
            </a:endParaRPr>
          </a:p>
          <a:p>
            <a:pPr>
              <a:lnSpc>
                <a:spcPct val="150000"/>
              </a:lnSpc>
            </a:pPr>
            <a:r>
              <a:rPr lang="es-ES" sz="2400" b="1" dirty="0" smtClean="0">
                <a:solidFill>
                  <a:srgbClr val="243882"/>
                </a:solidFill>
                <a:latin typeface="Myriad Pro" panose="020B0503030403020204" pitchFamily="34" charset="0"/>
                <a:cs typeface="Times New Roman" panose="02020603050405020304" pitchFamily="18" charset="0"/>
              </a:rPr>
              <a:t>Selector de fecha interactivo</a:t>
            </a:r>
            <a:endParaRPr lang="es-ES" sz="2400" b="1" dirty="0" smtClean="0">
              <a:solidFill>
                <a:srgbClr val="243882"/>
              </a:solidFill>
              <a:latin typeface="Myriad Pro" panose="020B0503030403020204" pitchFamily="34" charset="0"/>
              <a:cs typeface="Times New Roman" panose="02020603050405020304" pitchFamily="18" charset="0"/>
            </a:endParaRPr>
          </a:p>
        </p:txBody>
      </p:sp>
      <p:sp>
        <p:nvSpPr>
          <p:cNvPr id="35" name="13 CuadroTexto"/>
          <p:cNvSpPr txBox="1"/>
          <p:nvPr/>
        </p:nvSpPr>
        <p:spPr>
          <a:xfrm>
            <a:off x="14002949" y="3569602"/>
            <a:ext cx="6533803" cy="982257"/>
          </a:xfrm>
          <a:prstGeom prst="rect">
            <a:avLst/>
          </a:prstGeom>
          <a:noFill/>
        </p:spPr>
        <p:txBody>
          <a:bodyPr wrap="square" rtlCol="0">
            <a:spAutoFit/>
          </a:bodyPr>
          <a:lstStyle/>
          <a:p>
            <a:r>
              <a:rPr lang="es-ES" dirty="0" smtClean="0">
                <a:solidFill>
                  <a:schemeClr val="accent2">
                    <a:lumMod val="75000"/>
                  </a:schemeClr>
                </a:solidFill>
              </a:rPr>
              <a:t>    </a:t>
            </a:r>
            <a:r>
              <a:rPr lang="es-ES" sz="4800" b="1" dirty="0" smtClean="0">
                <a:solidFill>
                  <a:schemeClr val="bg1"/>
                </a:solidFill>
              </a:rPr>
              <a:t>OBJETIVOS</a:t>
            </a:r>
            <a:endParaRPr lang="es-ES" sz="4800" b="1" dirty="0" smtClean="0">
              <a:solidFill>
                <a:schemeClr val="bg1"/>
              </a:solidFill>
            </a:endParaRPr>
          </a:p>
        </p:txBody>
      </p:sp>
      <p:sp>
        <p:nvSpPr>
          <p:cNvPr id="45" name="13 CuadroTexto"/>
          <p:cNvSpPr txBox="1"/>
          <p:nvPr/>
        </p:nvSpPr>
        <p:spPr>
          <a:xfrm>
            <a:off x="-114698" y="8945688"/>
            <a:ext cx="8368361" cy="982257"/>
          </a:xfrm>
          <a:prstGeom prst="rect">
            <a:avLst/>
          </a:prstGeom>
          <a:noFill/>
        </p:spPr>
        <p:txBody>
          <a:bodyPr wrap="square" rtlCol="0">
            <a:spAutoFit/>
          </a:bodyPr>
          <a:lstStyle/>
          <a:p>
            <a:r>
              <a:rPr lang="es-ES" dirty="0" smtClean="0">
                <a:solidFill>
                  <a:schemeClr val="bg1"/>
                </a:solidFill>
              </a:rPr>
              <a:t>    </a:t>
            </a:r>
            <a:r>
              <a:rPr lang="es-ES" sz="4800" b="1" dirty="0" smtClean="0">
                <a:solidFill>
                  <a:schemeClr val="bg1"/>
                </a:solidFill>
              </a:rPr>
              <a:t>DESARROLLO Y RESULTADOS</a:t>
            </a:r>
            <a:endParaRPr lang="es-ES" sz="4800" b="1" dirty="0" smtClean="0">
              <a:solidFill>
                <a:schemeClr val="bg1"/>
              </a:solidFill>
            </a:endParaRPr>
          </a:p>
        </p:txBody>
      </p:sp>
      <p:sp>
        <p:nvSpPr>
          <p:cNvPr id="51" name="13 CuadroTexto"/>
          <p:cNvSpPr txBox="1"/>
          <p:nvPr/>
        </p:nvSpPr>
        <p:spPr>
          <a:xfrm>
            <a:off x="-109975" y="29235076"/>
            <a:ext cx="10367712" cy="982257"/>
          </a:xfrm>
          <a:prstGeom prst="rect">
            <a:avLst/>
          </a:prstGeom>
          <a:noFill/>
        </p:spPr>
        <p:txBody>
          <a:bodyPr wrap="square" rtlCol="0">
            <a:spAutoFit/>
          </a:bodyPr>
          <a:lstStyle/>
          <a:p>
            <a:r>
              <a:rPr lang="es-ES" dirty="0" smtClean="0">
                <a:solidFill>
                  <a:schemeClr val="bg1"/>
                </a:solidFill>
              </a:rPr>
              <a:t>    </a:t>
            </a:r>
            <a:r>
              <a:rPr lang="es-ES" sz="4800" b="1" dirty="0" smtClean="0">
                <a:solidFill>
                  <a:schemeClr val="bg1"/>
                </a:solidFill>
              </a:rPr>
              <a:t>VALORACIONES SOBRE EL PROYECTO</a:t>
            </a:r>
            <a:endParaRPr lang="es-ES" sz="4800" b="1" dirty="0" smtClean="0">
              <a:solidFill>
                <a:schemeClr val="bg1"/>
              </a:solidFill>
            </a:endParaRPr>
          </a:p>
        </p:txBody>
      </p:sp>
      <p:sp>
        <p:nvSpPr>
          <p:cNvPr id="52" name="Rectángulo 51"/>
          <p:cNvSpPr/>
          <p:nvPr/>
        </p:nvSpPr>
        <p:spPr>
          <a:xfrm>
            <a:off x="14806364" y="30012210"/>
            <a:ext cx="9603608" cy="5344845"/>
          </a:xfrm>
          <a:prstGeom prst="rect">
            <a:avLst/>
          </a:prstGeom>
          <a:solidFill>
            <a:schemeClr val="bg1">
              <a:alpha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13 CuadroTexto"/>
          <p:cNvSpPr txBox="1"/>
          <p:nvPr/>
        </p:nvSpPr>
        <p:spPr>
          <a:xfrm>
            <a:off x="14002950" y="29199570"/>
            <a:ext cx="10407021" cy="982257"/>
          </a:xfrm>
          <a:prstGeom prst="rect">
            <a:avLst/>
          </a:prstGeom>
          <a:noFill/>
        </p:spPr>
        <p:txBody>
          <a:bodyPr wrap="square" rtlCol="0">
            <a:spAutoFit/>
          </a:bodyPr>
          <a:lstStyle/>
          <a:p>
            <a:r>
              <a:rPr lang="es-ES" dirty="0" smtClean="0">
                <a:solidFill>
                  <a:schemeClr val="bg1"/>
                </a:solidFill>
              </a:rPr>
              <a:t>    </a:t>
            </a:r>
            <a:r>
              <a:rPr lang="es-ES" sz="4800" b="1" dirty="0" smtClean="0">
                <a:solidFill>
                  <a:schemeClr val="bg1"/>
                </a:solidFill>
              </a:rPr>
              <a:t>REFERENCIAS DE OTROS PROYECTOS</a:t>
            </a:r>
            <a:endParaRPr lang="es-ES" sz="4800" b="1" dirty="0" smtClean="0">
              <a:solidFill>
                <a:schemeClr val="bg1"/>
              </a:solidFill>
            </a:endParaRPr>
          </a:p>
        </p:txBody>
      </p:sp>
      <p:cxnSp>
        <p:nvCxnSpPr>
          <p:cNvPr id="61" name="Conector recto de flecha 60"/>
          <p:cNvCxnSpPr/>
          <p:nvPr/>
        </p:nvCxnSpPr>
        <p:spPr>
          <a:xfrm>
            <a:off x="9851307" y="10867818"/>
            <a:ext cx="803413"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ector recto de flecha 67"/>
          <p:cNvCxnSpPr/>
          <p:nvPr/>
        </p:nvCxnSpPr>
        <p:spPr>
          <a:xfrm>
            <a:off x="9851307" y="12563268"/>
            <a:ext cx="803413"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p:cNvCxnSpPr/>
          <p:nvPr/>
        </p:nvCxnSpPr>
        <p:spPr>
          <a:xfrm>
            <a:off x="9851307" y="14449218"/>
            <a:ext cx="803414"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ector recto 62"/>
          <p:cNvCxnSpPr/>
          <p:nvPr/>
        </p:nvCxnSpPr>
        <p:spPr>
          <a:xfrm>
            <a:off x="9851307" y="10832258"/>
            <a:ext cx="0" cy="364109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3" name="Conector recto de flecha 72"/>
          <p:cNvCxnSpPr/>
          <p:nvPr/>
        </p:nvCxnSpPr>
        <p:spPr>
          <a:xfrm>
            <a:off x="9423282" y="10870915"/>
            <a:ext cx="428025"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Rectángulo 73"/>
          <p:cNvSpPr/>
          <p:nvPr/>
        </p:nvSpPr>
        <p:spPr>
          <a:xfrm>
            <a:off x="1390650" y="10277780"/>
            <a:ext cx="8032632" cy="7207444"/>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Rectángulo 81"/>
          <p:cNvSpPr/>
          <p:nvPr/>
        </p:nvSpPr>
        <p:spPr>
          <a:xfrm>
            <a:off x="1417495" y="17990880"/>
            <a:ext cx="8032632" cy="5835305"/>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4" name="Conector recto de flecha 83"/>
          <p:cNvCxnSpPr/>
          <p:nvPr/>
        </p:nvCxnSpPr>
        <p:spPr>
          <a:xfrm>
            <a:off x="9899432" y="17990881"/>
            <a:ext cx="1583110"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p:cNvCxnSpPr/>
          <p:nvPr/>
        </p:nvCxnSpPr>
        <p:spPr>
          <a:xfrm>
            <a:off x="9923495" y="23826186"/>
            <a:ext cx="6399207"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ector recto 85"/>
          <p:cNvCxnSpPr/>
          <p:nvPr/>
        </p:nvCxnSpPr>
        <p:spPr>
          <a:xfrm>
            <a:off x="9923495" y="17968093"/>
            <a:ext cx="0" cy="588935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8" name="Conector recto de flecha 87"/>
          <p:cNvCxnSpPr/>
          <p:nvPr/>
        </p:nvCxnSpPr>
        <p:spPr>
          <a:xfrm>
            <a:off x="9450127" y="20827430"/>
            <a:ext cx="473368"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4" name="Rectángulo 93"/>
          <p:cNvSpPr/>
          <p:nvPr/>
        </p:nvSpPr>
        <p:spPr>
          <a:xfrm>
            <a:off x="1438654" y="24330481"/>
            <a:ext cx="8032632" cy="4151126"/>
          </a:xfrm>
          <a:prstGeom prst="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96" name="Conector recto de flecha 95"/>
          <p:cNvCxnSpPr/>
          <p:nvPr/>
        </p:nvCxnSpPr>
        <p:spPr>
          <a:xfrm>
            <a:off x="9471286" y="26436733"/>
            <a:ext cx="424471"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ector recto de flecha 100"/>
          <p:cNvCxnSpPr/>
          <p:nvPr/>
        </p:nvCxnSpPr>
        <p:spPr>
          <a:xfrm flipV="1">
            <a:off x="16348811" y="25421368"/>
            <a:ext cx="1032699" cy="99526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ector recto de flecha 103"/>
          <p:cNvCxnSpPr/>
          <p:nvPr/>
        </p:nvCxnSpPr>
        <p:spPr>
          <a:xfrm>
            <a:off x="16348811" y="26436733"/>
            <a:ext cx="1032699" cy="106990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9" name="Rectangle 9"/>
          <p:cNvSpPr>
            <a:spLocks noChangeArrowheads="1"/>
          </p:cNvSpPr>
          <p:nvPr/>
        </p:nvSpPr>
        <p:spPr bwMode="auto">
          <a:xfrm>
            <a:off x="14980861" y="30107568"/>
            <a:ext cx="8835856" cy="2984500"/>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pPr>
            <a:endParaRPr kumimoji="0" lang="es-ES" sz="2400" b="0" i="0" u="none" strike="noStrike" cap="none" normalizeH="0" baseline="0" dirty="0" smtClean="0">
              <a:ln>
                <a:noFill/>
              </a:ln>
              <a:solidFill>
                <a:srgbClr val="FF0000"/>
              </a:solidFill>
              <a:effectLst/>
              <a:latin typeface="Myriad Pro" panose="020B0503030403020204" pitchFamily="34" charset="0"/>
              <a:ea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pPr>
            <a:endParaRPr kumimoji="0" lang="es-ES" sz="2400" b="0" i="0" u="none" strike="noStrike" cap="none" normalizeH="0" baseline="0" dirty="0" smtClean="0">
              <a:ln>
                <a:noFill/>
              </a:ln>
              <a:solidFill>
                <a:srgbClr val="FF0000"/>
              </a:solidFill>
              <a:effectLst/>
              <a:latin typeface="Myriad Pro" panose="020B0503030403020204" pitchFamily="34" charset="0"/>
              <a:cs typeface="Times New Roman" panose="02020603050405020304" pitchFamily="18" charset="0"/>
            </a:endParaRPr>
          </a:p>
          <a:p>
            <a:pPr marL="342900" indent="-342900" algn="just" defTabSz="914400" fontAlgn="base">
              <a:spcBef>
                <a:spcPct val="0"/>
              </a:spcBef>
              <a:spcAft>
                <a:spcPct val="0"/>
              </a:spcAft>
              <a:buFontTx/>
              <a:buChar char="-"/>
            </a:pPr>
            <a:r>
              <a:rPr lang="es-ES" sz="2000" dirty="0" smtClean="0">
                <a:solidFill>
                  <a:srgbClr val="243882"/>
                </a:solidFill>
                <a:latin typeface="Myriad Pro" panose="020B0503030403020204" pitchFamily="34" charset="0"/>
                <a:cs typeface="Miriam Fixed" pitchFamily="49" charset="-79"/>
              </a:rPr>
              <a:t>Durante la fase de análisis del  proyecto, se realizó una búsqueda de herramientas de software que ofrecieran un servicio igual o similar al que planteaba este proyecto. En dicha búsqueda se concluyó que no había herramientas específicas que cumplieran los requisitos que planteamos y lo único que se encontró fueron gestores de turnos muy generalistas que no aportaban nada nuevo.</a:t>
            </a:r>
            <a:endParaRPr lang="es-ES" sz="2000" dirty="0">
              <a:solidFill>
                <a:srgbClr val="243882"/>
              </a:solidFill>
              <a:latin typeface="Myriad Pro" panose="020B0503030403020204" pitchFamily="34" charset="0"/>
              <a:cs typeface="Miriam Fixed" pitchFamily="49" charset="-79"/>
            </a:endParaRPr>
          </a:p>
          <a:p>
            <a:pPr algn="just" defTabSz="914400" fontAlgn="base">
              <a:spcBef>
                <a:spcPct val="0"/>
              </a:spcBef>
              <a:spcAft>
                <a:spcPct val="0"/>
              </a:spcAft>
            </a:pPr>
            <a:endParaRPr lang="es-ES" sz="2000" dirty="0" smtClean="0">
              <a:solidFill>
                <a:srgbClr val="243882"/>
              </a:solidFill>
              <a:latin typeface="Myriad Pro" panose="020B0503030403020204" pitchFamily="34" charset="0"/>
              <a:cs typeface="Miriam Fixed" pitchFamily="49" charset="-79"/>
            </a:endParaRPr>
          </a:p>
        </p:txBody>
      </p:sp>
      <p:sp>
        <p:nvSpPr>
          <p:cNvPr id="111" name="13 CuadroTexto"/>
          <p:cNvSpPr txBox="1"/>
          <p:nvPr/>
        </p:nvSpPr>
        <p:spPr>
          <a:xfrm>
            <a:off x="14806362" y="3106797"/>
            <a:ext cx="7265291" cy="645160"/>
          </a:xfrm>
          <a:prstGeom prst="rect">
            <a:avLst/>
          </a:prstGeom>
          <a:noFill/>
        </p:spPr>
        <p:txBody>
          <a:bodyPr wrap="square" rtlCol="0">
            <a:spAutoFit/>
          </a:bodyPr>
          <a:lstStyle/>
          <a:p>
            <a:pPr algn="r"/>
            <a:r>
              <a:rPr lang="es-ES" sz="3600" dirty="0" smtClean="0">
                <a:solidFill>
                  <a:schemeClr val="bg1"/>
                </a:solidFill>
                <a:latin typeface="Berlin Sans FB" panose="020E0602020502020306" pitchFamily="34" charset="0"/>
              </a:rPr>
              <a:t>Héctor Martínez San José</a:t>
            </a:r>
            <a:endParaRPr lang="es-ES" sz="3600" b="1" dirty="0" smtClean="0">
              <a:solidFill>
                <a:schemeClr val="bg1"/>
              </a:solidFill>
              <a:latin typeface="Berlin Sans FB" panose="020E0602020502020306" pitchFamily="34" charset="0"/>
            </a:endParaRPr>
          </a:p>
        </p:txBody>
      </p:sp>
      <p:sp>
        <p:nvSpPr>
          <p:cNvPr id="112" name="13 CuadroTexto"/>
          <p:cNvSpPr txBox="1"/>
          <p:nvPr/>
        </p:nvSpPr>
        <p:spPr>
          <a:xfrm>
            <a:off x="13719810" y="1958975"/>
            <a:ext cx="8352155" cy="1224280"/>
          </a:xfrm>
          <a:prstGeom prst="rect">
            <a:avLst/>
          </a:prstGeom>
          <a:noFill/>
        </p:spPr>
        <p:txBody>
          <a:bodyPr wrap="square" rtlCol="0">
            <a:noAutofit/>
          </a:bodyPr>
          <a:lstStyle/>
          <a:p>
            <a:pPr algn="r"/>
            <a:r>
              <a:rPr lang="es-ES" sz="3600" dirty="0" smtClean="0">
                <a:solidFill>
                  <a:schemeClr val="bg1"/>
                </a:solidFill>
                <a:latin typeface="Berlin Sans FB" panose="020E0602020502020306" pitchFamily="34" charset="0"/>
                <a:sym typeface="+mn-ea"/>
              </a:rPr>
              <a:t>Proyecto Fin de Ciclo en Desarrollo de Aplicaciones Multiplataforma</a:t>
            </a:r>
            <a:endParaRPr lang="es-ES" sz="3600" dirty="0" smtClean="0">
              <a:solidFill>
                <a:schemeClr val="bg1"/>
              </a:solidFill>
              <a:latin typeface="Berlin Sans FB" panose="020E0602020502020306" pitchFamily="34" charset="0"/>
            </a:endParaRPr>
          </a:p>
          <a:p>
            <a:pPr algn="r"/>
            <a:r>
              <a:rPr lang="es-ES" sz="3600" dirty="0" smtClean="0">
                <a:solidFill>
                  <a:schemeClr val="accent2">
                    <a:lumMod val="75000"/>
                  </a:schemeClr>
                </a:solidFill>
                <a:latin typeface="Berlin Sans FB" panose="020E0602020502020306" pitchFamily="34" charset="0"/>
              </a:rPr>
              <a:t> </a:t>
            </a:r>
            <a:endParaRPr lang="es-ES" sz="3600" b="1" dirty="0">
              <a:solidFill>
                <a:schemeClr val="accent2">
                  <a:lumMod val="75000"/>
                </a:schemeClr>
              </a:solidFill>
              <a:latin typeface="Berlin Sans FB" panose="020E0602020502020306" pitchFamily="34" charset="0"/>
            </a:endParaRPr>
          </a:p>
        </p:txBody>
      </p:sp>
      <p:sp>
        <p:nvSpPr>
          <p:cNvPr id="114" name="13 CuadroTexto"/>
          <p:cNvSpPr txBox="1"/>
          <p:nvPr/>
        </p:nvSpPr>
        <p:spPr>
          <a:xfrm>
            <a:off x="14826195" y="1272952"/>
            <a:ext cx="7265291" cy="645160"/>
          </a:xfrm>
          <a:prstGeom prst="rect">
            <a:avLst/>
          </a:prstGeom>
          <a:noFill/>
        </p:spPr>
        <p:txBody>
          <a:bodyPr wrap="square" rtlCol="0">
            <a:spAutoFit/>
          </a:bodyPr>
          <a:lstStyle/>
          <a:p>
            <a:pPr algn="r"/>
            <a:r>
              <a:rPr lang="es-ES" sz="3600" dirty="0" smtClean="0">
                <a:solidFill>
                  <a:schemeClr val="bg1"/>
                </a:solidFill>
                <a:latin typeface="Berlin Sans FB" panose="020E0602020502020306" pitchFamily="34" charset="0"/>
              </a:rPr>
              <a:t>Informática y comunicaciones</a:t>
            </a:r>
            <a:endParaRPr lang="es-ES" sz="3600" b="1" dirty="0" smtClean="0">
              <a:solidFill>
                <a:schemeClr val="bg1"/>
              </a:solidFill>
              <a:latin typeface="Berlin Sans FB" panose="020E0602020502020306" pitchFamily="34" charset="0"/>
            </a:endParaRPr>
          </a:p>
        </p:txBody>
      </p:sp>
      <p:sp>
        <p:nvSpPr>
          <p:cNvPr id="115" name="13 CuadroTexto"/>
          <p:cNvSpPr txBox="1"/>
          <p:nvPr/>
        </p:nvSpPr>
        <p:spPr>
          <a:xfrm>
            <a:off x="14826195" y="586768"/>
            <a:ext cx="7265291" cy="646331"/>
          </a:xfrm>
          <a:prstGeom prst="rect">
            <a:avLst/>
          </a:prstGeom>
          <a:noFill/>
        </p:spPr>
        <p:txBody>
          <a:bodyPr wrap="square" rtlCol="0">
            <a:spAutoFit/>
          </a:bodyPr>
          <a:lstStyle/>
          <a:p>
            <a:pPr algn="r"/>
            <a:r>
              <a:rPr lang="es-ES" sz="3600" dirty="0" smtClean="0">
                <a:solidFill>
                  <a:schemeClr val="bg1"/>
                </a:solidFill>
                <a:latin typeface="Berlin Sans FB" panose="020E0602020502020306" pitchFamily="34" charset="0"/>
              </a:rPr>
              <a:t>CPIFP BAJO ARAGÓN de Alcañiz</a:t>
            </a:r>
            <a:endParaRPr lang="es-ES" sz="3600" b="1" dirty="0" smtClean="0">
              <a:solidFill>
                <a:schemeClr val="bg1"/>
              </a:solidFill>
              <a:latin typeface="Berlin Sans FB" panose="020E0602020502020306" pitchFamily="34" charset="0"/>
            </a:endParaRPr>
          </a:p>
        </p:txBody>
      </p:sp>
      <p:cxnSp>
        <p:nvCxnSpPr>
          <p:cNvPr id="58" name="Conector recto de flecha 57"/>
          <p:cNvCxnSpPr/>
          <p:nvPr/>
        </p:nvCxnSpPr>
        <p:spPr>
          <a:xfrm>
            <a:off x="15750532" y="13079688"/>
            <a:ext cx="428025" cy="0"/>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232634" y="596213"/>
            <a:ext cx="2551635" cy="2646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17269850" y="11126224"/>
            <a:ext cx="6009250" cy="1872179"/>
          </a:xfrm>
          <a:prstGeom prst="rect">
            <a:avLst/>
          </a:prstGeom>
          <a:noFill/>
        </p:spPr>
        <p:txBody>
          <a:bodyPr wrap="square" rtlCol="0">
            <a:spAutoFit/>
          </a:bodyPr>
          <a:lstStyle/>
          <a:p>
            <a:r>
              <a:rPr lang="es-ES" dirty="0" smtClean="0"/>
              <a:t>Imagen descriptiva1</a:t>
            </a:r>
            <a:endParaRPr lang="es-ES" dirty="0"/>
          </a:p>
        </p:txBody>
      </p:sp>
      <p:sp>
        <p:nvSpPr>
          <p:cNvPr id="5" name="4 CuadroTexto"/>
          <p:cNvSpPr txBox="1"/>
          <p:nvPr/>
        </p:nvSpPr>
        <p:spPr>
          <a:xfrm>
            <a:off x="3829050" y="13601700"/>
            <a:ext cx="4526867" cy="1872179"/>
          </a:xfrm>
          <a:prstGeom prst="rect">
            <a:avLst/>
          </a:prstGeom>
          <a:noFill/>
        </p:spPr>
        <p:txBody>
          <a:bodyPr wrap="square" rtlCol="0">
            <a:spAutoFit/>
          </a:bodyPr>
          <a:lstStyle/>
          <a:p>
            <a:r>
              <a:rPr lang="es-ES" dirty="0" smtClean="0"/>
              <a:t>Imagen del Proyecto</a:t>
            </a:r>
            <a:endParaRPr lang="es-ES" dirty="0"/>
          </a:p>
        </p:txBody>
      </p:sp>
      <p:sp>
        <p:nvSpPr>
          <p:cNvPr id="7" name="6 CuadroTexto"/>
          <p:cNvSpPr txBox="1"/>
          <p:nvPr/>
        </p:nvSpPr>
        <p:spPr>
          <a:xfrm>
            <a:off x="2533650" y="20912768"/>
            <a:ext cx="5720013" cy="2762103"/>
          </a:xfrm>
          <a:prstGeom prst="rect">
            <a:avLst/>
          </a:prstGeom>
          <a:noFill/>
        </p:spPr>
        <p:txBody>
          <a:bodyPr wrap="square" rtlCol="0">
            <a:spAutoFit/>
          </a:bodyPr>
          <a:lstStyle/>
          <a:p>
            <a:r>
              <a:rPr lang="es-ES" dirty="0" smtClean="0"/>
              <a:t>Imagen de la elaboración del Proyecto</a:t>
            </a:r>
            <a:endParaRPr lang="es-ES" dirty="0"/>
          </a:p>
        </p:txBody>
      </p:sp>
      <p:sp>
        <p:nvSpPr>
          <p:cNvPr id="9" name="8 CuadroTexto"/>
          <p:cNvSpPr txBox="1"/>
          <p:nvPr/>
        </p:nvSpPr>
        <p:spPr>
          <a:xfrm>
            <a:off x="10837098" y="20766148"/>
            <a:ext cx="4572000" cy="2762103"/>
          </a:xfrm>
          <a:prstGeom prst="rect">
            <a:avLst/>
          </a:prstGeom>
          <a:noFill/>
        </p:spPr>
        <p:txBody>
          <a:bodyPr wrap="square" rtlCol="0">
            <a:spAutoFit/>
          </a:bodyPr>
          <a:lstStyle/>
          <a:p>
            <a:r>
              <a:rPr lang="es-ES" dirty="0" smtClean="0"/>
              <a:t>Fotografías de la elaboración del proyecto</a:t>
            </a:r>
            <a:endParaRPr lang="es-ES" dirty="0"/>
          </a:p>
        </p:txBody>
      </p:sp>
      <p:sp>
        <p:nvSpPr>
          <p:cNvPr id="10" name="9 CuadroTexto"/>
          <p:cNvSpPr txBox="1"/>
          <p:nvPr/>
        </p:nvSpPr>
        <p:spPr>
          <a:xfrm>
            <a:off x="10502305" y="24580031"/>
            <a:ext cx="5239957" cy="3652025"/>
          </a:xfrm>
          <a:prstGeom prst="rect">
            <a:avLst/>
          </a:prstGeom>
          <a:noFill/>
        </p:spPr>
        <p:txBody>
          <a:bodyPr wrap="square" rtlCol="0">
            <a:spAutoFit/>
          </a:bodyPr>
          <a:lstStyle/>
          <a:p>
            <a:r>
              <a:rPr lang="es-ES" dirty="0" smtClean="0"/>
              <a:t>Fotografía genérica del Proyecto  en funcionamiento</a:t>
            </a:r>
            <a:endParaRPr lang="es-ES" dirty="0"/>
          </a:p>
        </p:txBody>
      </p:sp>
      <p:sp>
        <p:nvSpPr>
          <p:cNvPr id="11" name="10 CuadroTexto"/>
          <p:cNvSpPr txBox="1"/>
          <p:nvPr/>
        </p:nvSpPr>
        <p:spPr>
          <a:xfrm>
            <a:off x="21355049" y="24941907"/>
            <a:ext cx="2391817" cy="982257"/>
          </a:xfrm>
          <a:prstGeom prst="rect">
            <a:avLst/>
          </a:prstGeom>
          <a:noFill/>
        </p:spPr>
        <p:txBody>
          <a:bodyPr wrap="square" rtlCol="0">
            <a:spAutoFit/>
          </a:bodyPr>
          <a:lstStyle/>
          <a:p>
            <a:r>
              <a:rPr lang="es-ES" dirty="0" smtClean="0"/>
              <a:t>FOTO1</a:t>
            </a:r>
            <a:endParaRPr lang="es-ES" dirty="0"/>
          </a:p>
        </p:txBody>
      </p:sp>
      <p:sp>
        <p:nvSpPr>
          <p:cNvPr id="18" name="17 CuadroTexto"/>
          <p:cNvSpPr txBox="1"/>
          <p:nvPr/>
        </p:nvSpPr>
        <p:spPr>
          <a:xfrm>
            <a:off x="22232634" y="3362546"/>
            <a:ext cx="2551635" cy="460375"/>
          </a:xfrm>
          <a:prstGeom prst="rect">
            <a:avLst/>
          </a:prstGeom>
          <a:noFill/>
        </p:spPr>
        <p:txBody>
          <a:bodyPr wrap="square" rtlCol="0">
            <a:spAutoFit/>
          </a:bodyPr>
          <a:lstStyle/>
          <a:p>
            <a:r>
              <a:rPr lang="es-ES" sz="2400" b="1" dirty="0" smtClean="0">
                <a:solidFill>
                  <a:schemeClr val="bg1"/>
                </a:solidFill>
              </a:rPr>
              <a:t>CURSO 2023/2024</a:t>
            </a:r>
            <a:endParaRPr lang="es-ES" sz="2400" b="1" dirty="0" smtClean="0">
              <a:solidFill>
                <a:schemeClr val="bg1"/>
              </a:solidFill>
            </a:endParaRPr>
          </a:p>
        </p:txBody>
      </p:sp>
      <p:pic>
        <p:nvPicPr>
          <p:cNvPr id="8" name="Imagen 7"/>
          <p:cNvPicPr>
            <a:picLocks noChangeAspect="1"/>
          </p:cNvPicPr>
          <p:nvPr/>
        </p:nvPicPr>
        <p:blipFill>
          <a:blip r:embed="rId2"/>
          <a:stretch>
            <a:fillRect/>
          </a:stretch>
        </p:blipFill>
        <p:spPr>
          <a:xfrm>
            <a:off x="9849485" y="24331295"/>
            <a:ext cx="6520815" cy="4150995"/>
          </a:xfrm>
          <a:prstGeom prst="rect">
            <a:avLst/>
          </a:prstGeom>
        </p:spPr>
      </p:pic>
      <p:pic>
        <p:nvPicPr>
          <p:cNvPr id="13" name="Imagen 12"/>
          <p:cNvPicPr>
            <a:picLocks noChangeAspect="1"/>
          </p:cNvPicPr>
          <p:nvPr/>
        </p:nvPicPr>
        <p:blipFill>
          <a:blip r:embed="rId3"/>
          <a:stretch>
            <a:fillRect/>
          </a:stretch>
        </p:blipFill>
        <p:spPr>
          <a:xfrm>
            <a:off x="16245840" y="10713720"/>
            <a:ext cx="7808595" cy="4918075"/>
          </a:xfrm>
          <a:prstGeom prst="rect">
            <a:avLst/>
          </a:prstGeom>
        </p:spPr>
      </p:pic>
      <p:pic>
        <p:nvPicPr>
          <p:cNvPr id="19" name="Imagen 18"/>
          <p:cNvPicPr>
            <a:picLocks noChangeAspect="1"/>
          </p:cNvPicPr>
          <p:nvPr/>
        </p:nvPicPr>
        <p:blipFill>
          <a:blip r:embed="rId4"/>
          <a:stretch>
            <a:fillRect/>
          </a:stretch>
        </p:blipFill>
        <p:spPr>
          <a:xfrm>
            <a:off x="2533015" y="13503910"/>
            <a:ext cx="5436235" cy="3472815"/>
          </a:xfrm>
          <a:prstGeom prst="rect">
            <a:avLst/>
          </a:prstGeom>
        </p:spPr>
      </p:pic>
      <p:pic>
        <p:nvPicPr>
          <p:cNvPr id="21" name="Imagen 20"/>
          <p:cNvPicPr>
            <a:picLocks noChangeAspect="1"/>
          </p:cNvPicPr>
          <p:nvPr/>
        </p:nvPicPr>
        <p:blipFill>
          <a:blip r:embed="rId5"/>
          <a:stretch>
            <a:fillRect/>
          </a:stretch>
        </p:blipFill>
        <p:spPr>
          <a:xfrm>
            <a:off x="16322040" y="18271490"/>
            <a:ext cx="7809230" cy="4971415"/>
          </a:xfrm>
          <a:prstGeom prst="rect">
            <a:avLst/>
          </a:prstGeom>
        </p:spPr>
      </p:pic>
      <p:pic>
        <p:nvPicPr>
          <p:cNvPr id="23" name="Imagen 22"/>
          <p:cNvPicPr>
            <a:picLocks noChangeAspect="1"/>
          </p:cNvPicPr>
          <p:nvPr/>
        </p:nvPicPr>
        <p:blipFill>
          <a:blip r:embed="rId6"/>
          <a:srcRect l="-2" t="-1383" r="2" b="3778"/>
          <a:stretch>
            <a:fillRect/>
          </a:stretch>
        </p:blipFill>
        <p:spPr>
          <a:xfrm>
            <a:off x="2533650" y="20667980"/>
            <a:ext cx="5436870" cy="2985135"/>
          </a:xfrm>
          <a:prstGeom prst="rect">
            <a:avLst/>
          </a:prstGeom>
        </p:spPr>
      </p:pic>
      <p:pic>
        <p:nvPicPr>
          <p:cNvPr id="24" name="Imagen 23"/>
          <p:cNvPicPr>
            <a:picLocks noChangeAspect="1"/>
          </p:cNvPicPr>
          <p:nvPr/>
        </p:nvPicPr>
        <p:blipFill>
          <a:blip r:embed="rId7"/>
          <a:stretch>
            <a:fillRect/>
          </a:stretch>
        </p:blipFill>
        <p:spPr>
          <a:xfrm>
            <a:off x="10552430" y="20746720"/>
            <a:ext cx="5204460" cy="2927985"/>
          </a:xfrm>
          <a:prstGeom prst="rect">
            <a:avLst/>
          </a:prstGeom>
        </p:spPr>
      </p:pic>
      <p:sp>
        <p:nvSpPr>
          <p:cNvPr id="2" name="41 CuadroTexto"/>
          <p:cNvSpPr txBox="1"/>
          <p:nvPr/>
        </p:nvSpPr>
        <p:spPr>
          <a:xfrm>
            <a:off x="10145961" y="18166152"/>
            <a:ext cx="6328610" cy="521970"/>
          </a:xfrm>
          <a:prstGeom prst="rect">
            <a:avLst/>
          </a:prstGeom>
          <a:noFill/>
        </p:spPr>
        <p:txBody>
          <a:bodyPr wrap="square" rtlCol="0">
            <a:spAutoFit/>
          </a:bodyPr>
          <a:p>
            <a:r>
              <a:rPr lang="es-ES" sz="2800" b="1" dirty="0" smtClean="0">
                <a:solidFill>
                  <a:srgbClr val="243882"/>
                </a:solidFill>
                <a:latin typeface="Myriad Pro" panose="020B0503030403020204" pitchFamily="34" charset="0"/>
                <a:cs typeface="Times New Roman" panose="02020603050405020304" pitchFamily="18" charset="0"/>
                <a:sym typeface="+mn-ea"/>
              </a:rPr>
              <a:t>Procesos singulares o notables </a:t>
            </a:r>
            <a:r>
              <a:rPr lang="es-ES" sz="2800" dirty="0" smtClean="0">
                <a:solidFill>
                  <a:srgbClr val="243882"/>
                </a:solidFill>
                <a:latin typeface="Myriad Pro" panose="020B0503030403020204" pitchFamily="34" charset="0"/>
                <a:cs typeface="Times New Roman" panose="02020603050405020304" pitchFamily="18" charset="0"/>
                <a:sym typeface="+mn-ea"/>
              </a:rPr>
              <a:t>:</a:t>
            </a:r>
            <a:endParaRPr lang="es-ES" sz="2800" b="1" dirty="0" smtClean="0">
              <a:solidFill>
                <a:srgbClr val="243882"/>
              </a:solidFill>
              <a:latin typeface="Myriad Pro" panose="020B0503030403020204" pitchFamily="34" charset="0"/>
            </a:endParaRPr>
          </a:p>
        </p:txBody>
      </p:sp>
      <p:sp>
        <p:nvSpPr>
          <p:cNvPr id="16" name="42 CuadroTexto"/>
          <p:cNvSpPr txBox="1"/>
          <p:nvPr/>
        </p:nvSpPr>
        <p:spPr>
          <a:xfrm>
            <a:off x="1641475" y="19244310"/>
            <a:ext cx="7658100" cy="1648460"/>
          </a:xfrm>
          <a:prstGeom prst="rect">
            <a:avLst/>
          </a:prstGeom>
          <a:noFill/>
        </p:spPr>
        <p:txBody>
          <a:bodyPr wrap="square" rtlCol="0">
            <a:noAutofit/>
          </a:bodyPr>
          <a:p>
            <a:pPr marL="342900" indent="-342900" algn="just">
              <a:buFont typeface="Arial" panose="020B0604020202020204" pitchFamily="34" charset="0"/>
              <a:buChar char="•"/>
            </a:pPr>
            <a:r>
              <a:rPr lang="es-ES" sz="2400" dirty="0" smtClean="0">
                <a:solidFill>
                  <a:srgbClr val="243882"/>
                </a:solidFill>
                <a:latin typeface="Myriad Pro" panose="020B0503030403020204" pitchFamily="34" charset="0"/>
                <a:cs typeface="Times New Roman" panose="02020603050405020304" pitchFamily="18" charset="0"/>
              </a:rPr>
              <a:t>Java como lenguaje de programación.</a:t>
            </a:r>
            <a:endParaRPr lang="es-ES" sz="2400" dirty="0" smtClean="0">
              <a:solidFill>
                <a:srgbClr val="243882"/>
              </a:solidFill>
              <a:latin typeface="Myriad Pro" panose="020B0503030403020204" pitchFamily="34" charset="0"/>
              <a:cs typeface="Times New Roman" panose="02020603050405020304" pitchFamily="18" charset="0"/>
            </a:endParaRPr>
          </a:p>
          <a:p>
            <a:pPr marL="342900" indent="-342900" algn="just">
              <a:buFont typeface="Arial" panose="020B0604020202020204" pitchFamily="34" charset="0"/>
              <a:buChar char="•"/>
            </a:pPr>
            <a:r>
              <a:rPr lang="es-ES" sz="2400" dirty="0">
                <a:solidFill>
                  <a:srgbClr val="243882"/>
                </a:solidFill>
                <a:latin typeface="Myriad Pro" panose="020B0503030403020204" pitchFamily="34" charset="0"/>
                <a:cs typeface="Times New Roman" panose="02020603050405020304" pitchFamily="18" charset="0"/>
              </a:rPr>
              <a:t>MySQL como gestor de bases de datos relacional.</a:t>
            </a:r>
            <a:endParaRPr lang="es-ES" sz="2400" dirty="0">
              <a:solidFill>
                <a:srgbClr val="243882"/>
              </a:solidFill>
              <a:latin typeface="Myriad Pro" panose="020B0503030403020204" pitchFamily="34" charset="0"/>
              <a:cs typeface="Times New Roman" panose="02020603050405020304" pitchFamily="18" charset="0"/>
            </a:endParaRPr>
          </a:p>
          <a:p>
            <a:pPr marL="342900" indent="-342900" algn="just">
              <a:buFont typeface="Arial" panose="020B0604020202020204" pitchFamily="34" charset="0"/>
              <a:buChar char="•"/>
            </a:pPr>
            <a:r>
              <a:rPr lang="es-ES" sz="2400" dirty="0">
                <a:solidFill>
                  <a:srgbClr val="243882"/>
                </a:solidFill>
                <a:latin typeface="Myriad Pro" panose="020B0503030403020204" pitchFamily="34" charset="0"/>
                <a:cs typeface="Times New Roman" panose="02020603050405020304" pitchFamily="18" charset="0"/>
              </a:rPr>
              <a:t>Patrón de arquitectura MVC (Modelo-Vista-Controlador)</a:t>
            </a:r>
            <a:endParaRPr lang="es-ES" sz="2400" dirty="0">
              <a:solidFill>
                <a:srgbClr val="243882"/>
              </a:solidFill>
              <a:latin typeface="Myriad Pro" panose="020B0503030403020204" pitchFamily="34" charset="0"/>
              <a:cs typeface="Times New Roman" panose="02020603050405020304" pitchFamily="18" charset="0"/>
            </a:endParaRPr>
          </a:p>
        </p:txBody>
      </p:sp>
      <p:sp>
        <p:nvSpPr>
          <p:cNvPr id="28" name="47 CuadroTexto"/>
          <p:cNvSpPr txBox="1"/>
          <p:nvPr/>
        </p:nvSpPr>
        <p:spPr>
          <a:xfrm>
            <a:off x="18813780" y="23443565"/>
            <a:ext cx="2672715" cy="414020"/>
          </a:xfrm>
          <a:prstGeom prst="rect">
            <a:avLst/>
          </a:prstGeom>
          <a:noFill/>
        </p:spPr>
        <p:txBody>
          <a:bodyPr wrap="square" rtlCol="0">
            <a:spAutoFit/>
          </a:bodyPr>
          <a:p>
            <a:pPr algn="ctr">
              <a:lnSpc>
                <a:spcPct val="150000"/>
              </a:lnSpc>
            </a:pPr>
            <a:r>
              <a:rPr lang="es-ES" sz="1400" b="1" dirty="0">
                <a:solidFill>
                  <a:schemeClr val="bg1">
                    <a:lumMod val="95000"/>
                  </a:schemeClr>
                </a:solidFill>
                <a:latin typeface="Myriad Pro" panose="020B0503030403020204" pitchFamily="34" charset="0"/>
                <a:cs typeface="Times New Roman" panose="02020603050405020304" pitchFamily="18" charset="0"/>
              </a:rPr>
              <a:t>Vista cambio de contraseña</a:t>
            </a:r>
            <a:endParaRPr lang="es-ES" sz="1400" b="1" dirty="0">
              <a:solidFill>
                <a:schemeClr val="bg1">
                  <a:lumMod val="95000"/>
                </a:schemeClr>
              </a:solidFill>
              <a:latin typeface="Myriad Pro" panose="020B0503030403020204" pitchFamily="34" charset="0"/>
              <a:cs typeface="Times New Roman" panose="02020603050405020304" pitchFamily="18" charset="0"/>
            </a:endParaRPr>
          </a:p>
        </p:txBody>
      </p:sp>
      <p:sp>
        <p:nvSpPr>
          <p:cNvPr id="29" name="47 CuadroTexto"/>
          <p:cNvSpPr txBox="1"/>
          <p:nvPr/>
        </p:nvSpPr>
        <p:spPr>
          <a:xfrm>
            <a:off x="18940780" y="15791815"/>
            <a:ext cx="2672715" cy="414020"/>
          </a:xfrm>
          <a:prstGeom prst="rect">
            <a:avLst/>
          </a:prstGeom>
          <a:noFill/>
        </p:spPr>
        <p:txBody>
          <a:bodyPr wrap="square" rtlCol="0">
            <a:spAutoFit/>
          </a:bodyPr>
          <a:p>
            <a:pPr algn="ctr">
              <a:lnSpc>
                <a:spcPct val="150000"/>
              </a:lnSpc>
            </a:pPr>
            <a:r>
              <a:rPr lang="es-ES" sz="1400" b="1" dirty="0">
                <a:solidFill>
                  <a:schemeClr val="bg1">
                    <a:lumMod val="95000"/>
                  </a:schemeClr>
                </a:solidFill>
                <a:latin typeface="Myriad Pro" panose="020B0503030403020204" pitchFamily="34" charset="0"/>
                <a:cs typeface="Times New Roman" panose="02020603050405020304" pitchFamily="18" charset="0"/>
              </a:rPr>
              <a:t>Vista gestión de trabajadores</a:t>
            </a:r>
            <a:endParaRPr lang="es-ES" sz="1400" b="1" dirty="0">
              <a:solidFill>
                <a:schemeClr val="bg1">
                  <a:lumMod val="95000"/>
                </a:schemeClr>
              </a:solidFill>
              <a:latin typeface="Myriad Pro" panose="020B0503030403020204" pitchFamily="34" charset="0"/>
              <a:cs typeface="Times New Roman" panose="02020603050405020304" pitchFamily="18" charset="0"/>
            </a:endParaRPr>
          </a:p>
        </p:txBody>
      </p:sp>
      <p:sp>
        <p:nvSpPr>
          <p:cNvPr id="30" name="Rectangle 9"/>
          <p:cNvSpPr>
            <a:spLocks noChangeArrowheads="1"/>
          </p:cNvSpPr>
          <p:nvPr/>
        </p:nvSpPr>
        <p:spPr bwMode="auto">
          <a:xfrm>
            <a:off x="15024041" y="32428811"/>
            <a:ext cx="8835856" cy="1753235"/>
          </a:xfrm>
          <a:prstGeom prst="rect">
            <a:avLst/>
          </a:prstGeom>
          <a:noFill/>
          <a:ln w="9525">
            <a:noFill/>
            <a:miter lim="800000"/>
          </a:ln>
          <a:effectLst/>
        </p:spPr>
        <p:txBody>
          <a:bodyPr vert="horz" wrap="square" lIns="91440" tIns="45720" rIns="91440" bIns="45720" numCol="1" anchor="ctr" anchorCtr="0" compatLnSpc="1">
            <a:spAutoFit/>
          </a:bodyPr>
          <a:p>
            <a:pPr marL="0" marR="0" lvl="0" indent="0" algn="just" defTabSz="914400" rtl="0" eaLnBrk="1" fontAlgn="base" latinLnBrk="0" hangingPunct="1">
              <a:lnSpc>
                <a:spcPct val="100000"/>
              </a:lnSpc>
              <a:spcBef>
                <a:spcPct val="0"/>
              </a:spcBef>
              <a:spcAft>
                <a:spcPct val="0"/>
              </a:spcAft>
              <a:buClrTx/>
              <a:buSzTx/>
            </a:pPr>
            <a:endParaRPr kumimoji="0" lang="es-ES" sz="2400" b="0" i="0" u="none" strike="noStrike" cap="none" normalizeH="0" baseline="0" dirty="0" smtClean="0">
              <a:ln>
                <a:noFill/>
              </a:ln>
              <a:solidFill>
                <a:srgbClr val="FF0000"/>
              </a:solidFill>
              <a:effectLst/>
              <a:latin typeface="Myriad Pro" panose="020B0503030403020204" pitchFamily="34" charset="0"/>
              <a:ea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pPr>
            <a:endParaRPr kumimoji="0" lang="es-ES" sz="2400" b="0" i="0" u="none" strike="noStrike" cap="none" normalizeH="0" baseline="0" dirty="0" smtClean="0">
              <a:ln>
                <a:noFill/>
              </a:ln>
              <a:solidFill>
                <a:srgbClr val="FF0000"/>
              </a:solidFill>
              <a:effectLst/>
              <a:latin typeface="Myriad Pro" panose="020B0503030403020204" pitchFamily="34" charset="0"/>
              <a:cs typeface="Times New Roman" panose="02020603050405020304" pitchFamily="18" charset="0"/>
            </a:endParaRPr>
          </a:p>
          <a:p>
            <a:pPr marL="342900" indent="-342900" algn="just" defTabSz="914400" fontAlgn="base">
              <a:spcBef>
                <a:spcPct val="0"/>
              </a:spcBef>
              <a:spcAft>
                <a:spcPct val="0"/>
              </a:spcAft>
              <a:buFontTx/>
              <a:buChar char="-"/>
            </a:pPr>
            <a:r>
              <a:rPr lang="es-ES" sz="2000" dirty="0">
                <a:solidFill>
                  <a:srgbClr val="243882"/>
                </a:solidFill>
                <a:latin typeface="Myriad Pro" panose="020B0503030403020204" pitchFamily="34" charset="0"/>
                <a:cs typeface="Miriam Fixed" pitchFamily="49" charset="-79"/>
              </a:rPr>
              <a:t>Basándonos en las lecciones aprendidas y las mejoras propuestas, se puede valorar el comercializar e implementar esta herramienta en otras empresas de la automoción o en cualquier empresa que cuente con líneas de producción. </a:t>
            </a:r>
            <a:endParaRPr lang="es-ES" sz="2000" dirty="0" smtClean="0">
              <a:solidFill>
                <a:srgbClr val="243882"/>
              </a:solidFill>
              <a:latin typeface="Myriad Pro" panose="020B0503030403020204" pitchFamily="34" charset="0"/>
              <a:cs typeface="Miriam Fixed" pitchFamily="49" charset="-79"/>
            </a:endParaRPr>
          </a:p>
        </p:txBody>
      </p:sp>
      <p:pic>
        <p:nvPicPr>
          <p:cNvPr id="31" name="Imagen 30"/>
          <p:cNvPicPr>
            <a:picLocks noChangeAspect="1"/>
          </p:cNvPicPr>
          <p:nvPr/>
        </p:nvPicPr>
        <p:blipFill>
          <a:blip r:embed="rId8"/>
          <a:srcRect l="29368" t="38333" r="58549" b="47358"/>
          <a:stretch>
            <a:fillRect/>
          </a:stretch>
        </p:blipFill>
        <p:spPr>
          <a:xfrm>
            <a:off x="21407755" y="24641810"/>
            <a:ext cx="2104390" cy="1471930"/>
          </a:xfrm>
          <a:prstGeom prst="rect">
            <a:avLst/>
          </a:prstGeom>
          <a:ln w="12700">
            <a:solidFill>
              <a:schemeClr val="bg1"/>
            </a:solidFill>
          </a:ln>
        </p:spPr>
      </p:pic>
      <p:pic>
        <p:nvPicPr>
          <p:cNvPr id="32" name="Imagen 31"/>
          <p:cNvPicPr>
            <a:picLocks noChangeAspect="1"/>
          </p:cNvPicPr>
          <p:nvPr/>
        </p:nvPicPr>
        <p:blipFill>
          <a:blip r:embed="rId9"/>
          <a:stretch>
            <a:fillRect/>
          </a:stretch>
        </p:blipFill>
        <p:spPr>
          <a:xfrm>
            <a:off x="21407755" y="26624280"/>
            <a:ext cx="2105025" cy="1857375"/>
          </a:xfrm>
          <a:prstGeom prst="rect">
            <a:avLst/>
          </a:prstGeom>
          <a:ln w="12700">
            <a:solidFill>
              <a:schemeClr val="bg1"/>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4234</Words>
  <Application>WPS Presentation</Application>
  <PresentationFormat>Personalizado</PresentationFormat>
  <Paragraphs>108</Paragraphs>
  <Slides>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vt:i4>
      </vt:variant>
    </vt:vector>
  </HeadingPairs>
  <TitlesOfParts>
    <vt:vector size="16" baseType="lpstr">
      <vt:lpstr>Arial</vt:lpstr>
      <vt:lpstr>SimSun</vt:lpstr>
      <vt:lpstr>Wingdings</vt:lpstr>
      <vt:lpstr>Berlin Sans FB Demi</vt:lpstr>
      <vt:lpstr>Myriad Pro</vt:lpstr>
      <vt:lpstr>Source Sans Pro</vt:lpstr>
      <vt:lpstr>Calibri</vt:lpstr>
      <vt:lpstr>Times New Roman</vt:lpstr>
      <vt:lpstr>Miriam Fixed</vt:lpstr>
      <vt:lpstr>Berlin Sans FB</vt:lpstr>
      <vt:lpstr>Microsoft YaHei</vt:lpstr>
      <vt:lpstr>Arial Unicode MS</vt:lpstr>
      <vt:lpstr>Calibri Light</vt:lpstr>
      <vt:lpstr>Liberation Mono</vt:lpstr>
      <vt:lpstr>Tema de Office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dc:creator>
  <cp:lastModifiedBy>Hector</cp:lastModifiedBy>
  <cp:revision>69</cp:revision>
  <cp:lastPrinted>2017-04-26T17:15:00Z</cp:lastPrinted>
  <dcterms:created xsi:type="dcterms:W3CDTF">2017-02-09T11:04:00Z</dcterms:created>
  <dcterms:modified xsi:type="dcterms:W3CDTF">2024-03-14T17:12:56Z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B08970E6B53F4D05AD79481E17A59534_12</vt:lpwstr>
  </property>
  <property fmtid="{D5CDD505-2E9C-101B-9397-08002B2CF9AE}" pid="3" name="KSOProductBuildVer">
    <vt:lpwstr>3082-12.2.0.13489</vt:lpwstr>
  </property>
</Properties>
</file>