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01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EFC8E9-0692-4699-824A-E514C0C7F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F6B7BA-1812-45E9-812A-BAA93FB59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4630FB-2838-4609-8A4F-CD140572F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1DE1C-EC36-4D25-8AB7-6DE404185D2B}" type="datetimeFigureOut">
              <a:rPr lang="es-MX" smtClean="0"/>
              <a:t>22/02/2022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72E718-0E49-4866-B81F-36C5C8A3A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CD26B9-4F58-4558-8DBA-B70D09512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8C2B-5887-45F7-A07F-4E1E64BC49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3217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3B7EDC-F4FE-4B72-968E-CB80C58CA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0CEEA32-17ED-4581-BBD5-36822CB01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67048F-481F-4339-B090-0D24EDBF1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1DE1C-EC36-4D25-8AB7-6DE404185D2B}" type="datetimeFigureOut">
              <a:rPr lang="es-MX" smtClean="0"/>
              <a:t>22/02/2022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AD8B75-7CDB-4E51-8A3A-86079F78C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39109E-44FB-4D78-A6C2-E21163A4D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8C2B-5887-45F7-A07F-4E1E64BC49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7373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3AAE858-6275-4421-8AF7-35EB051067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D73788D-ECF6-4786-B1E6-9C88B4976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D60847-E842-4E40-A7FD-2E923AA94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1DE1C-EC36-4D25-8AB7-6DE404185D2B}" type="datetimeFigureOut">
              <a:rPr lang="es-MX" smtClean="0"/>
              <a:t>22/02/2022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1BADA2-9CE5-4FB9-86FB-9B432C29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68B531-BAC2-48C0-9C3A-FE25AA9D7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8C2B-5887-45F7-A07F-4E1E64BC49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6297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E2BCD-C2DB-4772-B1A8-61D43DB11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29FB24-D2A9-4444-8796-A36D4916D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47E5BB-1E2A-4B1C-810F-14E321E95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1DE1C-EC36-4D25-8AB7-6DE404185D2B}" type="datetimeFigureOut">
              <a:rPr lang="es-MX" smtClean="0"/>
              <a:t>22/02/2022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552877-CF95-433A-AC82-A5439E0E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853DDF-431E-4EC9-8D1B-88DFD900F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8C2B-5887-45F7-A07F-4E1E64BC49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2130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D35976-D6DA-43C6-AAC2-0F7EED78F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4D7C507-A709-432C-9454-6A358404A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23241E-5375-4057-8AF1-FECE4EB3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1DE1C-EC36-4D25-8AB7-6DE404185D2B}" type="datetimeFigureOut">
              <a:rPr lang="es-MX" smtClean="0"/>
              <a:t>22/02/2022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DFFA36-773D-4FBA-9FEC-35C04E2AB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C90515-9453-4BDD-B82D-75C4B5EFD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8C2B-5887-45F7-A07F-4E1E64BC49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846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05D443-4C85-48D6-8EC9-7F3FC3C24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F5BCB4-ABE7-4C72-A6DD-385C09C0E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602404-65F0-413F-BF2B-55A2C504F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166C3D-141D-434E-9D05-1C156B4C3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1DE1C-EC36-4D25-8AB7-6DE404185D2B}" type="datetimeFigureOut">
              <a:rPr lang="es-MX" smtClean="0"/>
              <a:t>22/02/2022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9A9B61-EC1B-4EDA-A1DB-CF0ED1197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83831B7-518C-49F1-8A43-FBEFF7A5F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8C2B-5887-45F7-A07F-4E1E64BC49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8240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CBD557-2E03-4386-AB0F-E3743F0D1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51D1DE-0A97-4D65-BDBD-9CCFF7D3D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79382AE-DA39-4915-B7CD-D05FEE1C3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48BD5DD-BE9D-4B43-A6BA-4992C5A677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44EFF75-3DD6-4B1D-A673-2F4B27F484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A81F54B-0772-4D26-BCA6-251C970AB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1DE1C-EC36-4D25-8AB7-6DE404185D2B}" type="datetimeFigureOut">
              <a:rPr lang="es-MX" smtClean="0"/>
              <a:t>22/02/2022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EA90D31-B03F-49C0-9F9B-26578789C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05AABE1-8737-4439-8463-1A0DB9CC2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8C2B-5887-45F7-A07F-4E1E64BC49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2085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B78DCE-8AF8-41B6-80CB-7E6C62B05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BB2F923-C4DE-4D62-8F63-86AE94035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1DE1C-EC36-4D25-8AB7-6DE404185D2B}" type="datetimeFigureOut">
              <a:rPr lang="es-MX" smtClean="0"/>
              <a:t>22/02/2022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1CBD11D-17E4-48F2-A10C-D8C68B31D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05C818A-8943-40F2-A976-98D83EFC9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8C2B-5887-45F7-A07F-4E1E64BC49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4562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FCABF6C-3AC7-4F35-8E63-7AEE57E2C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1DE1C-EC36-4D25-8AB7-6DE404185D2B}" type="datetimeFigureOut">
              <a:rPr lang="es-MX" smtClean="0"/>
              <a:t>22/02/2022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89EE5C3-3B97-4125-8401-4DE5D84BD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D628EF1-8FBF-499B-B3E7-3A5E07EFC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8C2B-5887-45F7-A07F-4E1E64BC49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1530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D66BC8-2089-41CD-AC1D-887B29F0F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CAAFDA-746B-48DE-BA4C-74940FAED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F8DA5A2-B5D4-4432-889E-70B51708A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D4940D6-1881-4793-8135-BC440323F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1DE1C-EC36-4D25-8AB7-6DE404185D2B}" type="datetimeFigureOut">
              <a:rPr lang="es-MX" smtClean="0"/>
              <a:t>22/02/2022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5EF61F-C918-4557-A286-862A77FE8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2278824-232D-40FE-BEFE-18383049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8C2B-5887-45F7-A07F-4E1E64BC49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6995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C190EC-0ACC-4B7C-9735-03ED04021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DB59399-1054-4CE3-A929-03231BB67C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D980F69-E9F9-4194-9E30-8243BC66D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F2BC4D-5D78-4578-8DF6-A6CB7EFF6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1DE1C-EC36-4D25-8AB7-6DE404185D2B}" type="datetimeFigureOut">
              <a:rPr lang="es-MX" smtClean="0"/>
              <a:t>22/02/2022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33FF24-407A-4B9E-A300-8C97FA1C3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D640A07-1BEA-40AE-9C50-CD1B607D3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8C2B-5887-45F7-A07F-4E1E64BC49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2575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730578C-717F-4E5B-971C-562BC65BF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C10EE2-2188-410D-9BAC-02573F1F0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BE5C42-5982-4A27-A43C-C9BD94FCBC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1DE1C-EC36-4D25-8AB7-6DE404185D2B}" type="datetimeFigureOut">
              <a:rPr lang="es-MX" smtClean="0"/>
              <a:t>22/02/2022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50DBA3-81A2-4852-B1D5-625A31DDC0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5DD807-A131-4D64-BD8B-0712340086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18C2B-5887-45F7-A07F-4E1E64BC49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4768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664C03A6-1539-474B-9C38-4BE183A47F0E}"/>
              </a:ext>
            </a:extLst>
          </p:cNvPr>
          <p:cNvSpPr/>
          <p:nvPr/>
        </p:nvSpPr>
        <p:spPr>
          <a:xfrm>
            <a:off x="2424657" y="1086158"/>
            <a:ext cx="239843" cy="2323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5072CD0D-4F3A-4344-A170-7B4BB6EC5AA0}"/>
              </a:ext>
            </a:extLst>
          </p:cNvPr>
          <p:cNvSpPr/>
          <p:nvPr/>
        </p:nvSpPr>
        <p:spPr>
          <a:xfrm>
            <a:off x="1723869" y="1633925"/>
            <a:ext cx="1641423" cy="727023"/>
          </a:xfrm>
          <a:prstGeom prst="roundRect">
            <a:avLst>
              <a:gd name="adj" fmla="val 249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Iniciar sesión</a:t>
            </a:r>
          </a:p>
        </p:txBody>
      </p:sp>
      <p:sp>
        <p:nvSpPr>
          <p:cNvPr id="6" name="Diagrama de flujo: decisión 5">
            <a:extLst>
              <a:ext uri="{FF2B5EF4-FFF2-40B4-BE49-F238E27FC236}">
                <a16:creationId xmlns:a16="http://schemas.microsoft.com/office/drawing/2014/main" id="{050C4C2B-2C84-4805-859A-F24C47314270}"/>
              </a:ext>
            </a:extLst>
          </p:cNvPr>
          <p:cNvSpPr/>
          <p:nvPr/>
        </p:nvSpPr>
        <p:spPr>
          <a:xfrm>
            <a:off x="1723868" y="2773177"/>
            <a:ext cx="1641423" cy="72702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Es administrador?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734EF313-D8F0-471B-9A0C-A1197BF9BE47}"/>
              </a:ext>
            </a:extLst>
          </p:cNvPr>
          <p:cNvSpPr/>
          <p:nvPr/>
        </p:nvSpPr>
        <p:spPr>
          <a:xfrm>
            <a:off x="4064833" y="2773176"/>
            <a:ext cx="1641423" cy="7270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/>
              <a:t>Dashboard</a:t>
            </a:r>
            <a:r>
              <a:rPr lang="es-MX" sz="1200" dirty="0"/>
              <a:t> “Mis demandas”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A1FD8E4E-7245-4E36-BB77-2A3D4E8648F9}"/>
              </a:ext>
            </a:extLst>
          </p:cNvPr>
          <p:cNvSpPr/>
          <p:nvPr/>
        </p:nvSpPr>
        <p:spPr>
          <a:xfrm>
            <a:off x="1723868" y="4237217"/>
            <a:ext cx="1641423" cy="7270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/>
              <a:t>Dashboard</a:t>
            </a:r>
            <a:r>
              <a:rPr lang="es-MX" sz="1200" dirty="0"/>
              <a:t> “Administración”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2EE4CFCF-BD0F-4EF1-8157-C970C08C54CE}"/>
              </a:ext>
            </a:extLst>
          </p:cNvPr>
          <p:cNvSpPr/>
          <p:nvPr/>
        </p:nvSpPr>
        <p:spPr>
          <a:xfrm>
            <a:off x="6465757" y="2042406"/>
            <a:ext cx="1641422" cy="7270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Nueva demanda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D67285BF-4FED-4C69-9705-C7292279279A}"/>
              </a:ext>
            </a:extLst>
          </p:cNvPr>
          <p:cNvSpPr/>
          <p:nvPr/>
        </p:nvSpPr>
        <p:spPr>
          <a:xfrm>
            <a:off x="6465756" y="3416501"/>
            <a:ext cx="1641423" cy="7270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Revisar estado demanda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5E807F6A-D454-4C48-9C54-7264C42201BC}"/>
              </a:ext>
            </a:extLst>
          </p:cNvPr>
          <p:cNvSpPr/>
          <p:nvPr/>
        </p:nvSpPr>
        <p:spPr>
          <a:xfrm>
            <a:off x="8499079" y="2042406"/>
            <a:ext cx="1492203" cy="7270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Captura datos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C4FEB184-BB50-4633-9A4F-DD50F41F76FA}"/>
              </a:ext>
            </a:extLst>
          </p:cNvPr>
          <p:cNvSpPr/>
          <p:nvPr/>
        </p:nvSpPr>
        <p:spPr>
          <a:xfrm>
            <a:off x="10307892" y="2042405"/>
            <a:ext cx="1492200" cy="7270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Realiza pago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CBEF63F9-3399-4814-8517-FDAF5E01E1B3}"/>
              </a:ext>
            </a:extLst>
          </p:cNvPr>
          <p:cNvSpPr/>
          <p:nvPr/>
        </p:nvSpPr>
        <p:spPr>
          <a:xfrm>
            <a:off x="8586632" y="4415580"/>
            <a:ext cx="1492203" cy="7270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Modifica datos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23AB85CA-E05B-446C-AE2E-6BAA5EAB43D1}"/>
              </a:ext>
            </a:extLst>
          </p:cNvPr>
          <p:cNvSpPr/>
          <p:nvPr/>
        </p:nvSpPr>
        <p:spPr>
          <a:xfrm>
            <a:off x="8586632" y="3410749"/>
            <a:ext cx="1492203" cy="7270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Agregar comentarios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E038FE34-7685-4C5E-B82D-084F85D80CAD}"/>
              </a:ext>
            </a:extLst>
          </p:cNvPr>
          <p:cNvSpPr/>
          <p:nvPr/>
        </p:nvSpPr>
        <p:spPr>
          <a:xfrm>
            <a:off x="494673" y="5592578"/>
            <a:ext cx="1641423" cy="7270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Revisar pagos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6743AD8F-B10E-4588-BC11-E5EB4F3ECA29}"/>
              </a:ext>
            </a:extLst>
          </p:cNvPr>
          <p:cNvSpPr/>
          <p:nvPr/>
        </p:nvSpPr>
        <p:spPr>
          <a:xfrm>
            <a:off x="2310981" y="5592577"/>
            <a:ext cx="1641423" cy="7270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Actualizar estado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F64860B6-54AA-4589-9EC8-131CC950FDC9}"/>
              </a:ext>
            </a:extLst>
          </p:cNvPr>
          <p:cNvSpPr/>
          <p:nvPr/>
        </p:nvSpPr>
        <p:spPr>
          <a:xfrm>
            <a:off x="4127289" y="5592577"/>
            <a:ext cx="1641423" cy="7270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Agregar información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28900509-11B8-46CC-A0BC-9A2DA6CE9673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2544579" y="1318505"/>
            <a:ext cx="2" cy="315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860714DB-1C69-4841-AFF3-E906DB4B9386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2544580" y="2360948"/>
            <a:ext cx="1" cy="412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16EE14FA-784E-4B07-B7C8-ACE49E68B8FB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3365291" y="3136688"/>
            <a:ext cx="6995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4F128737-F230-4004-899C-35CCF3C8DCA2}"/>
              </a:ext>
            </a:extLst>
          </p:cNvPr>
          <p:cNvSpPr txBox="1"/>
          <p:nvPr/>
        </p:nvSpPr>
        <p:spPr>
          <a:xfrm>
            <a:off x="3483995" y="2783169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No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C5DB3061-5CC2-4F38-8B7A-066B602DB248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2544580" y="3500200"/>
            <a:ext cx="0" cy="737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373C4A8A-B005-4A6C-93C1-EABAAB3850C4}"/>
              </a:ext>
            </a:extLst>
          </p:cNvPr>
          <p:cNvSpPr txBox="1"/>
          <p:nvPr/>
        </p:nvSpPr>
        <p:spPr>
          <a:xfrm>
            <a:off x="2544579" y="3709823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Si</a:t>
            </a: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413D0FB9-C2D8-4A0B-8946-59BA77D407CB}"/>
              </a:ext>
            </a:extLst>
          </p:cNvPr>
          <p:cNvSpPr/>
          <p:nvPr/>
        </p:nvSpPr>
        <p:spPr>
          <a:xfrm>
            <a:off x="1723868" y="131162"/>
            <a:ext cx="1641423" cy="727023"/>
          </a:xfrm>
          <a:prstGeom prst="roundRect">
            <a:avLst>
              <a:gd name="adj" fmla="val 249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Crear cuenta</a:t>
            </a:r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2BFEDBF5-59AE-49B1-884B-BFD377503561}"/>
              </a:ext>
            </a:extLst>
          </p:cNvPr>
          <p:cNvCxnSpPr>
            <a:stCxn id="4" idx="0"/>
            <a:endCxn id="30" idx="2"/>
          </p:cNvCxnSpPr>
          <p:nvPr/>
        </p:nvCxnSpPr>
        <p:spPr>
          <a:xfrm flipV="1">
            <a:off x="2544579" y="858185"/>
            <a:ext cx="1" cy="227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A5704818-6957-467F-B2B0-C619778F5970}"/>
              </a:ext>
            </a:extLst>
          </p:cNvPr>
          <p:cNvSpPr/>
          <p:nvPr/>
        </p:nvSpPr>
        <p:spPr>
          <a:xfrm>
            <a:off x="4064833" y="131162"/>
            <a:ext cx="1641423" cy="7270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Captura información de cuenta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4D88FD3B-0B72-47F2-B136-ADD5A11CBFC9}"/>
              </a:ext>
            </a:extLst>
          </p:cNvPr>
          <p:cNvCxnSpPr>
            <a:stCxn id="30" idx="3"/>
            <a:endCxn id="36" idx="1"/>
          </p:cNvCxnSpPr>
          <p:nvPr/>
        </p:nvCxnSpPr>
        <p:spPr>
          <a:xfrm>
            <a:off x="3365291" y="494674"/>
            <a:ext cx="699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D20B77AA-99CB-47DC-8466-E60B92DF3A91}"/>
              </a:ext>
            </a:extLst>
          </p:cNvPr>
          <p:cNvCxnSpPr>
            <a:stCxn id="36" idx="2"/>
            <a:endCxn id="8" idx="0"/>
          </p:cNvCxnSpPr>
          <p:nvPr/>
        </p:nvCxnSpPr>
        <p:spPr>
          <a:xfrm>
            <a:off x="4885545" y="858185"/>
            <a:ext cx="0" cy="1914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: angular 43">
            <a:extLst>
              <a:ext uri="{FF2B5EF4-FFF2-40B4-BE49-F238E27FC236}">
                <a16:creationId xmlns:a16="http://schemas.microsoft.com/office/drawing/2014/main" id="{19F24907-312B-4233-B96A-F455AFD4F052}"/>
              </a:ext>
            </a:extLst>
          </p:cNvPr>
          <p:cNvCxnSpPr>
            <a:stCxn id="9" idx="2"/>
            <a:endCxn id="16" idx="0"/>
          </p:cNvCxnSpPr>
          <p:nvPr/>
        </p:nvCxnSpPr>
        <p:spPr>
          <a:xfrm rot="5400000">
            <a:off x="1615814" y="4663812"/>
            <a:ext cx="628338" cy="12291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: angular 45">
            <a:extLst>
              <a:ext uri="{FF2B5EF4-FFF2-40B4-BE49-F238E27FC236}">
                <a16:creationId xmlns:a16="http://schemas.microsoft.com/office/drawing/2014/main" id="{B4665F16-4023-4A15-B8BE-FFE9580D359F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rot="16200000" flipH="1">
            <a:off x="2523968" y="4984851"/>
            <a:ext cx="628337" cy="5871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: angular 47">
            <a:extLst>
              <a:ext uri="{FF2B5EF4-FFF2-40B4-BE49-F238E27FC236}">
                <a16:creationId xmlns:a16="http://schemas.microsoft.com/office/drawing/2014/main" id="{D74B4F95-E007-4499-BDB8-F4AB1657FB28}"/>
              </a:ext>
            </a:extLst>
          </p:cNvPr>
          <p:cNvCxnSpPr>
            <a:stCxn id="9" idx="2"/>
            <a:endCxn id="18" idx="0"/>
          </p:cNvCxnSpPr>
          <p:nvPr/>
        </p:nvCxnSpPr>
        <p:spPr>
          <a:xfrm rot="16200000" flipH="1">
            <a:off x="3432122" y="4076697"/>
            <a:ext cx="628337" cy="24034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: angular 56">
            <a:extLst>
              <a:ext uri="{FF2B5EF4-FFF2-40B4-BE49-F238E27FC236}">
                <a16:creationId xmlns:a16="http://schemas.microsoft.com/office/drawing/2014/main" id="{B2E91C47-FF25-4D37-BD02-E6FD7221C1C4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5706256" y="2405918"/>
            <a:ext cx="759501" cy="7307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: angular 58">
            <a:extLst>
              <a:ext uri="{FF2B5EF4-FFF2-40B4-BE49-F238E27FC236}">
                <a16:creationId xmlns:a16="http://schemas.microsoft.com/office/drawing/2014/main" id="{BD8428B9-7284-4F43-9071-D6704E1354F4}"/>
              </a:ext>
            </a:extLst>
          </p:cNvPr>
          <p:cNvCxnSpPr>
            <a:stCxn id="8" idx="3"/>
            <a:endCxn id="11" idx="1"/>
          </p:cNvCxnSpPr>
          <p:nvPr/>
        </p:nvCxnSpPr>
        <p:spPr>
          <a:xfrm>
            <a:off x="5706256" y="3136688"/>
            <a:ext cx="759500" cy="6433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57905D32-773F-4124-AFC2-1FDBB41FFB53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8107179" y="2405918"/>
            <a:ext cx="391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22B8710D-9DEA-451F-B929-8AEE5AB1D51D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9991282" y="2405917"/>
            <a:ext cx="3166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D8F3F2E1-4BA4-44EC-BC01-88541076230A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 flipV="1">
            <a:off x="8107179" y="3774261"/>
            <a:ext cx="479453" cy="5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27A40E51-4289-4E4D-99AF-6A5D4C2721F9}"/>
              </a:ext>
            </a:extLst>
          </p:cNvPr>
          <p:cNvCxnSpPr>
            <a:cxnSpLocks/>
            <a:stCxn id="11" idx="2"/>
            <a:endCxn id="14" idx="1"/>
          </p:cNvCxnSpPr>
          <p:nvPr/>
        </p:nvCxnSpPr>
        <p:spPr>
          <a:xfrm rot="16200000" flipH="1">
            <a:off x="7618766" y="3811226"/>
            <a:ext cx="635568" cy="13001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: angular 91">
            <a:extLst>
              <a:ext uri="{FF2B5EF4-FFF2-40B4-BE49-F238E27FC236}">
                <a16:creationId xmlns:a16="http://schemas.microsoft.com/office/drawing/2014/main" id="{C24CE9E3-C4C4-41C2-BE1F-D551AE5F3361}"/>
              </a:ext>
            </a:extLst>
          </p:cNvPr>
          <p:cNvCxnSpPr>
            <a:stCxn id="13" idx="0"/>
            <a:endCxn id="8" idx="0"/>
          </p:cNvCxnSpPr>
          <p:nvPr/>
        </p:nvCxnSpPr>
        <p:spPr>
          <a:xfrm rot="16200000" flipH="1" flipV="1">
            <a:off x="7604383" y="-676434"/>
            <a:ext cx="730771" cy="6168447"/>
          </a:xfrm>
          <a:prstGeom prst="bentConnector3">
            <a:avLst>
              <a:gd name="adj1" fmla="val -312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612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41</Words>
  <Application>Microsoft Office PowerPoint</Application>
  <PresentationFormat>Panorámica</PresentationFormat>
  <Paragraphs>17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Héctor Moreno Hernández</dc:creator>
  <cp:lastModifiedBy>Héctor Moreno Hernández</cp:lastModifiedBy>
  <cp:revision>1</cp:revision>
  <dcterms:created xsi:type="dcterms:W3CDTF">2022-02-23T00:56:58Z</dcterms:created>
  <dcterms:modified xsi:type="dcterms:W3CDTF">2022-02-23T01:25:23Z</dcterms:modified>
</cp:coreProperties>
</file>