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Insertar Dao (nivel objeto)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040" y="2340000"/>
            <a:ext cx="7235823" cy="392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Dao (nivel objeto)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600" y="2573640"/>
            <a:ext cx="7175177" cy="2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Dao (nivel objeto)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00" y="3420000"/>
            <a:ext cx="7322362" cy="162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Dao (nivel objeto)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2175840"/>
            <a:ext cx="7155963" cy="412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Actualizar Dao (nivel objeto)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080" y="1868760"/>
            <a:ext cx="8268820" cy="477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