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segunda forma normal (2NF) es una forma normal usada en normalización de bases de datos. La 2NF fue definida originalmente por E.F. Codd1​ en 1971. Una tabla que está en la primera forma normal (1NF) debe satisfacer criterios adicionales para calificar para la segunda forma normal. Específicamente: una tabla 1NF está en 2NF si y solo si, dada una clave primaria y cualquier atributo que no sea un constituyente de la clave primaria, el atributo no clave depende de toda la clave primaria en vez de solo de una parte de ella.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términos levemente más formales: una tabla 1NF está en 2NF si y solo si ninguno de sus atributos no-principales son funcionalmente dependientes en una parte (subconjunto propio) de una clave candidata (Un atributo no-principal es uno que no pertenece a ninguna clave candidata).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 que cuando una tabla 1NF no tiene ninguna clave candidata compuesta (claves candidatas consisten en más de un atributo), la tabla está automáticamente en 2NF.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A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Dice que cualquiera de sus campos que no son llave primaria (PK) dependan funcionalmente de la llave primaria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