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BA00-6E76-8346-9411-6C5F2FB2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3CA03-8F77-424F-A3A4-7642F068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18AA-AFB9-3544-BA16-F597E8CB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B65B-08D8-CA41-8CFF-770920F1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7B5F-DCF1-B54B-959A-34B8C9B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9AB9-A4E9-3143-B277-62CD9B03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B03F-0E5D-984E-9E32-2FB450E68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50BF-76B9-3E41-B205-40D97817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DCB4-F2BA-9345-BE71-F5749E84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AEA6-2047-F643-A46E-70AA3261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F268C-7CD3-2B49-87C6-017A817EE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646E2-9BF3-D84C-BE3D-73E896FB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AE0D-0717-C348-9C3E-8DD22D86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150B-6814-FA4D-9201-E28BF472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7033-AE09-134C-93BD-F0829E89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0F79-62D5-D74C-862D-B2685711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6DD3-D841-724D-AB76-BDA2E4B5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D0E6-5D68-B340-9C3B-4878E3E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6FE3-28F7-1142-B21B-4D339303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55AC-D5B1-F042-AA37-2DE6FAB0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495E-FE07-AE41-A592-A93FFF20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5812C-6589-0843-9EFE-AD5059F9D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3E19-16F4-2D41-A849-1A0C0D06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F376-1065-D44B-A3A2-4000A262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FEB7-8AF8-E644-8436-C9D8D2E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7E1-EEDD-E74A-AF62-485974AB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7183-8C47-3D43-8904-1A45B0780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64467-92E5-4043-9DBD-9F4590AE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4F7B-57BB-E644-A471-E7F35541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C37B-07AB-BF42-907F-52A0128D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6769-D08F-424B-B438-0E98A0BA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A07-615B-CA46-8974-C1FD9C1B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74865-6CD0-D047-89CF-D0EA331A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0ED4-48E4-CE49-AB56-02D0B2DA5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33FCB-00EF-C941-B8D6-F956C1C4D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97665-ED02-6B49-85EB-105CCA0CE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EB3F7-0A92-784A-93C8-CE215222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FF8F0-9F8F-EF44-82DA-4267CCA8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FA815-B52B-3442-AB3B-52A7DFD6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A9D8-7281-D449-A733-FAE0534C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54DB1-C256-5E4C-A1A9-2CED3F3B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0D744-3077-4243-A649-CD0D1E0B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6E34F-629F-A346-AB2A-13F897A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28F27-281C-2144-8EDB-4B74ABB4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976CA-2D7F-6045-996F-4C4408B5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814C0-EB0B-204A-927B-B9E31A43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C40E-7E75-EA4E-8A03-DFA84FDD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7B59-BC35-124D-BEAF-795180B3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FDA1C-169A-2F44-938C-555FF2B5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068A6-4758-004E-9021-91BAFD02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BBE6F-B8E2-8340-B20A-B4CC42BD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FA63-1896-D54E-AFF1-F418A689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5AB0-0695-3E4D-BDC0-C33E156C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BE13A-D285-464A-8A13-D31E01673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5962D-EBA2-9A49-9A49-752F86DC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1A43-329C-8045-8D13-C9932095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EC6AF-6D02-B545-9A4D-DCF365C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C507-B436-D548-B5CB-A31D153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D0A8E-A6C5-4A4A-B6B2-12A900A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79316-1C43-F94C-AF11-2637D72C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C7F1-3C20-9241-B53A-A0030BE98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A0B1-2CFC-EE44-884C-F103D8C8E1E3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3AC1-36B8-DA41-AAC2-1B5C069E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3F6E-F149-A74C-A9DC-AFDA25913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55B0-097C-F441-A6CF-67ED20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32AEA3-17DE-2A47-A5C1-6E5913FC2998}"/>
              </a:ext>
            </a:extLst>
          </p:cNvPr>
          <p:cNvGrpSpPr/>
          <p:nvPr/>
        </p:nvGrpSpPr>
        <p:grpSpPr>
          <a:xfrm>
            <a:off x="2052360" y="972566"/>
            <a:ext cx="6498336" cy="3816096"/>
            <a:chOff x="2052360" y="972566"/>
            <a:chExt cx="6498336" cy="381609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D6D6F5-F1AD-CB4E-A166-F4431A8FC03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4343400" y="2095796"/>
              <a:ext cx="1918248" cy="4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A076F517-E87C-0941-BFD4-84505DBED49C}"/>
                    </a:ext>
                  </a:extLst>
                </p:cNvPr>
                <p:cNvSpPr/>
                <p:nvPr/>
              </p:nvSpPr>
              <p:spPr>
                <a:xfrm>
                  <a:off x="4341408" y="3452007"/>
                  <a:ext cx="19202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={3:8,12}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A076F517-E87C-0941-BFD4-84505DBED4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408" y="3452007"/>
                  <a:ext cx="1920240" cy="914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64D037C-A32F-604B-81BD-644FA25F7FFE}"/>
                    </a:ext>
                  </a:extLst>
                </p:cNvPr>
                <p:cNvSpPr txBox="1"/>
                <p:nvPr/>
              </p:nvSpPr>
              <p:spPr>
                <a:xfrm>
                  <a:off x="4341408" y="2990342"/>
                  <a:ext cx="5598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64D037C-A32F-604B-81BD-644FA25F7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408" y="2990342"/>
                  <a:ext cx="5598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48671EC0-1953-EA4F-99FA-CC8335EA9324}"/>
                    </a:ext>
                  </a:extLst>
                </p:cNvPr>
                <p:cNvSpPr/>
                <p:nvPr/>
              </p:nvSpPr>
              <p:spPr>
                <a:xfrm>
                  <a:off x="2423160" y="1638596"/>
                  <a:ext cx="19202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={1:8}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48671EC0-1953-EA4F-99FA-CC8335EA93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160" y="1638596"/>
                  <a:ext cx="1920240" cy="9144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BC0A93-C7F9-DB4D-B452-D8D577D6D941}"/>
                    </a:ext>
                  </a:extLst>
                </p:cNvPr>
                <p:cNvSpPr txBox="1"/>
                <p:nvPr/>
              </p:nvSpPr>
              <p:spPr>
                <a:xfrm>
                  <a:off x="2423160" y="1176930"/>
                  <a:ext cx="552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BC0A93-C7F9-DB4D-B452-D8D577D6D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160" y="1176930"/>
                  <a:ext cx="5527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884D23C9-3775-604E-8094-5FC94A79AB21}"/>
                    </a:ext>
                  </a:extLst>
                </p:cNvPr>
                <p:cNvSpPr/>
                <p:nvPr/>
              </p:nvSpPr>
              <p:spPr>
                <a:xfrm>
                  <a:off x="6261648" y="1643061"/>
                  <a:ext cx="19202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={3:9}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884D23C9-3775-604E-8094-5FC94A79A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648" y="1643061"/>
                  <a:ext cx="1920240" cy="9144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ABE1644-E4F4-FB41-A1C6-20DFDD79F8F3}"/>
                    </a:ext>
                  </a:extLst>
                </p:cNvPr>
                <p:cNvSpPr txBox="1"/>
                <p:nvPr/>
              </p:nvSpPr>
              <p:spPr>
                <a:xfrm>
                  <a:off x="6598920" y="1176931"/>
                  <a:ext cx="5598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ABE1644-E4F4-FB41-A1C6-20DFDD79F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920" y="1176931"/>
                  <a:ext cx="5598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016FF3-D09C-CD4A-98DA-CCD6296E1AF1}"/>
                </a:ext>
              </a:extLst>
            </p:cNvPr>
            <p:cNvCxnSpPr>
              <a:cxnSpLocks/>
              <a:stCxn id="22" idx="2"/>
              <a:endCxn id="18" idx="1"/>
            </p:cNvCxnSpPr>
            <p:nvPr/>
          </p:nvCxnSpPr>
          <p:spPr>
            <a:xfrm>
              <a:off x="3383280" y="2552996"/>
              <a:ext cx="958128" cy="1356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1AC808-ACAC-5F48-AD4F-F93BBCE201E7}"/>
                </a:ext>
              </a:extLst>
            </p:cNvPr>
            <p:cNvCxnSpPr>
              <a:cxnSpLocks/>
              <a:stCxn id="24" idx="2"/>
              <a:endCxn id="18" idx="3"/>
            </p:cNvCxnSpPr>
            <p:nvPr/>
          </p:nvCxnSpPr>
          <p:spPr>
            <a:xfrm flipH="1">
              <a:off x="6261648" y="2557461"/>
              <a:ext cx="960120" cy="135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D9F2E2-82A8-CB4D-9700-3B3DFCFC3099}"/>
                </a:ext>
              </a:extLst>
            </p:cNvPr>
            <p:cNvSpPr/>
            <p:nvPr/>
          </p:nvSpPr>
          <p:spPr>
            <a:xfrm>
              <a:off x="2052360" y="972566"/>
              <a:ext cx="6498336" cy="3816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7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0625BE-C260-7C4B-8D0C-94CFA1984DEF}"/>
              </a:ext>
            </a:extLst>
          </p:cNvPr>
          <p:cNvGrpSpPr/>
          <p:nvPr/>
        </p:nvGrpSpPr>
        <p:grpSpPr>
          <a:xfrm>
            <a:off x="1596040" y="-1344706"/>
            <a:ext cx="8633012" cy="8202706"/>
            <a:chOff x="1596040" y="-1344706"/>
            <a:chExt cx="8633012" cy="82027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B91C3E-A4D9-9E45-A39C-C82EFD9974B1}"/>
                </a:ext>
              </a:extLst>
            </p:cNvPr>
            <p:cNvSpPr/>
            <p:nvPr/>
          </p:nvSpPr>
          <p:spPr>
            <a:xfrm>
              <a:off x="1974911" y="4474846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CC7CDC-D15D-3F44-AD52-B080829FC0D9}"/>
                </a:ext>
              </a:extLst>
            </p:cNvPr>
            <p:cNvSpPr/>
            <p:nvPr/>
          </p:nvSpPr>
          <p:spPr>
            <a:xfrm>
              <a:off x="4815266" y="4474846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10D330-39E6-0F4F-9471-802EC3A343B5}"/>
                </a:ext>
              </a:extLst>
            </p:cNvPr>
            <p:cNvSpPr/>
            <p:nvPr/>
          </p:nvSpPr>
          <p:spPr>
            <a:xfrm>
              <a:off x="7655621" y="4474844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305F96-6280-1F4E-AF2A-D3E8325C8C9B}"/>
                </a:ext>
              </a:extLst>
            </p:cNvPr>
            <p:cNvSpPr/>
            <p:nvPr/>
          </p:nvSpPr>
          <p:spPr>
            <a:xfrm>
              <a:off x="1974911" y="1682115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BF2AEE-3D7D-144A-9607-27E59106BBDF}"/>
                </a:ext>
              </a:extLst>
            </p:cNvPr>
            <p:cNvSpPr/>
            <p:nvPr/>
          </p:nvSpPr>
          <p:spPr>
            <a:xfrm>
              <a:off x="4746686" y="1569721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89F751-4FDD-A34F-BD1A-FEC9AF87C275}"/>
                </a:ext>
              </a:extLst>
            </p:cNvPr>
            <p:cNvSpPr/>
            <p:nvPr/>
          </p:nvSpPr>
          <p:spPr>
            <a:xfrm>
              <a:off x="7655621" y="1569721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5CA01B-99D2-E244-A636-C38AFD0DDF3E}"/>
                </a:ext>
              </a:extLst>
            </p:cNvPr>
            <p:cNvSpPr/>
            <p:nvPr/>
          </p:nvSpPr>
          <p:spPr>
            <a:xfrm>
              <a:off x="1974910" y="-1110616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6F5948-875D-8441-9CFF-65373236BFF1}"/>
                </a:ext>
              </a:extLst>
            </p:cNvPr>
            <p:cNvCxnSpPr>
              <a:cxnSpLocks/>
              <a:stCxn id="17" idx="4"/>
              <a:endCxn id="8" idx="0"/>
            </p:cNvCxnSpPr>
            <p:nvPr/>
          </p:nvCxnSpPr>
          <p:spPr>
            <a:xfrm>
              <a:off x="3072191" y="3876675"/>
              <a:ext cx="0" cy="598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010F36-B74E-0243-9820-5DD2D8DCC736}"/>
                </a:ext>
              </a:extLst>
            </p:cNvPr>
            <p:cNvCxnSpPr>
              <a:cxnSpLocks/>
              <a:stCxn id="18" idx="3"/>
              <a:endCxn id="8" idx="0"/>
            </p:cNvCxnSpPr>
            <p:nvPr/>
          </p:nvCxnSpPr>
          <p:spPr>
            <a:xfrm flipH="1">
              <a:off x="3072191" y="3442895"/>
              <a:ext cx="1995881" cy="1031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005261-F9C1-274C-8322-3A066D9D7C65}"/>
                </a:ext>
              </a:extLst>
            </p:cNvPr>
            <p:cNvCxnSpPr>
              <a:cxnSpLocks/>
              <a:stCxn id="19" idx="3"/>
              <a:endCxn id="10" idx="0"/>
            </p:cNvCxnSpPr>
            <p:nvPr/>
          </p:nvCxnSpPr>
          <p:spPr>
            <a:xfrm flipH="1">
              <a:off x="5912546" y="3442895"/>
              <a:ext cx="2064461" cy="1031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140115-FA59-A54F-A58B-A0B8944DB5C5}"/>
                </a:ext>
              </a:extLst>
            </p:cNvPr>
            <p:cNvCxnSpPr>
              <a:cxnSpLocks/>
              <a:stCxn id="20" idx="4"/>
              <a:endCxn id="17" idx="0"/>
            </p:cNvCxnSpPr>
            <p:nvPr/>
          </p:nvCxnSpPr>
          <p:spPr>
            <a:xfrm>
              <a:off x="3072190" y="1083944"/>
              <a:ext cx="1" cy="598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BB06B27-A88C-EB47-BE93-08250F46A665}"/>
                    </a:ext>
                  </a:extLst>
                </p:cNvPr>
                <p:cNvSpPr/>
                <p:nvPr/>
              </p:nvSpPr>
              <p:spPr>
                <a:xfrm>
                  <a:off x="1768219" y="2312437"/>
                  <a:ext cx="268986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})∼0.066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BB06B27-A88C-EB47-BE93-08250F46A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219" y="2312437"/>
                  <a:ext cx="2689860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B867A52-656C-A542-AE0E-DC026A382832}"/>
                    </a:ext>
                  </a:extLst>
                </p:cNvPr>
                <p:cNvSpPr/>
                <p:nvPr/>
              </p:nvSpPr>
              <p:spPr>
                <a:xfrm>
                  <a:off x="2099218" y="5248959"/>
                  <a:ext cx="194594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 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})∼0.066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B867A52-656C-A542-AE0E-DC026A3828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218" y="5248959"/>
                  <a:ext cx="1945945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87050E-13CD-5A48-B71A-12F1E26C20F7}"/>
                    </a:ext>
                  </a:extLst>
                </p:cNvPr>
                <p:cNvSpPr/>
                <p:nvPr/>
              </p:nvSpPr>
              <p:spPr>
                <a:xfrm>
                  <a:off x="4928900" y="5248959"/>
                  <a:ext cx="210445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})∼0.004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87050E-13CD-5A48-B71A-12F1E26C2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00" y="5248959"/>
                  <a:ext cx="2104451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84766CD-6584-6C45-959C-913C2BFEF660}"/>
                    </a:ext>
                  </a:extLst>
                </p:cNvPr>
                <p:cNvSpPr/>
                <p:nvPr/>
              </p:nvSpPr>
              <p:spPr>
                <a:xfrm>
                  <a:off x="7731534" y="5248959"/>
                  <a:ext cx="204273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})∼0.004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84766CD-6584-6C45-959C-913C2BFEF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534" y="5248959"/>
                  <a:ext cx="2042734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19025D7-6A1C-FC49-A506-3CDF446EA674}"/>
                    </a:ext>
                  </a:extLst>
                </p:cNvPr>
                <p:cNvSpPr/>
                <p:nvPr/>
              </p:nvSpPr>
              <p:spPr>
                <a:xfrm>
                  <a:off x="4762698" y="2273933"/>
                  <a:ext cx="223533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})∼0.076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19025D7-6A1C-FC49-A506-3CDF446EA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698" y="2273933"/>
                  <a:ext cx="2235337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769ADE7-6903-8A44-A3F7-48C26157FFEE}"/>
                    </a:ext>
                  </a:extLst>
                </p:cNvPr>
                <p:cNvSpPr/>
                <p:nvPr/>
              </p:nvSpPr>
              <p:spPr>
                <a:xfrm>
                  <a:off x="7712410" y="2349192"/>
                  <a:ext cx="21943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})∼0.019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769ADE7-6903-8A44-A3F7-48C26157F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410" y="2349192"/>
                  <a:ext cx="2194379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6DF885B-3856-FB46-976E-78576E37DD19}"/>
                    </a:ext>
                  </a:extLst>
                </p:cNvPr>
                <p:cNvSpPr/>
                <p:nvPr/>
              </p:nvSpPr>
              <p:spPr>
                <a:xfrm>
                  <a:off x="1893949" y="-479142"/>
                  <a:ext cx="2438400" cy="6585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})∼0.18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6DF885B-3856-FB46-976E-78576E37D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949" y="-479142"/>
                  <a:ext cx="2438400" cy="658514"/>
                </a:xfrm>
                <a:prstGeom prst="rect">
                  <a:avLst/>
                </a:prstGeom>
                <a:blipFill>
                  <a:blip r:embed="rId8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81D396-597B-9D4A-8710-DC0CC7A2FA43}"/>
                </a:ext>
              </a:extLst>
            </p:cNvPr>
            <p:cNvSpPr/>
            <p:nvPr/>
          </p:nvSpPr>
          <p:spPr>
            <a:xfrm>
              <a:off x="1596040" y="-1344706"/>
              <a:ext cx="8633012" cy="8202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28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9754771-6D90-B048-8B8B-3B126356F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975327"/>
                  </p:ext>
                </p:extLst>
              </p:nvPr>
            </p:nvGraphicFramePr>
            <p:xfrm>
              <a:off x="614681" y="719666"/>
              <a:ext cx="7523479" cy="5864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005">
                      <a:extLst>
                        <a:ext uri="{9D8B030D-6E8A-4147-A177-3AD203B41FA5}">
                          <a16:colId xmlns:a16="http://schemas.microsoft.com/office/drawing/2014/main" val="3807029232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3776399168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1997961472"/>
                        </a:ext>
                      </a:extLst>
                    </a:gridCol>
                    <a:gridCol w="2069464">
                      <a:extLst>
                        <a:ext uri="{9D8B030D-6E8A-4147-A177-3AD203B41FA5}">
                          <a16:colId xmlns:a16="http://schemas.microsoft.com/office/drawing/2014/main" val="3326724029"/>
                        </a:ext>
                      </a:extLst>
                    </a:gridCol>
                  </a:tblGrid>
                  <a:tr h="6725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Subgraph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subgraphs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of the threshold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Testable subgraphs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668219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 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233566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4236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8101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7729795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927051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}]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55835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425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9754771-6D90-B048-8B8B-3B126356F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975327"/>
                  </p:ext>
                </p:extLst>
              </p:nvPr>
            </p:nvGraphicFramePr>
            <p:xfrm>
              <a:off x="614681" y="719666"/>
              <a:ext cx="7523479" cy="5864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005">
                      <a:extLst>
                        <a:ext uri="{9D8B030D-6E8A-4147-A177-3AD203B41FA5}">
                          <a16:colId xmlns:a16="http://schemas.microsoft.com/office/drawing/2014/main" val="3807029232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3776399168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1997961472"/>
                        </a:ext>
                      </a:extLst>
                    </a:gridCol>
                    <a:gridCol w="2069464">
                      <a:extLst>
                        <a:ext uri="{9D8B030D-6E8A-4147-A177-3AD203B41FA5}">
                          <a16:colId xmlns:a16="http://schemas.microsoft.com/office/drawing/2014/main" val="332672402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Subgraph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subgraphs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of the threshold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Testable subgraphs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668219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139623" r="-316084" b="-6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139623" r="-1227" b="-6377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323356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176389" r="-316084" b="-3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176389" r="-1227" b="-36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4236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368519" r="-316084" b="-3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368519" r="-1227" b="-3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8101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477358" r="-31608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477358" r="-122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729795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577358" r="-31608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577358" r="-122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8927051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677358" r="-31608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677358" r="-122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755835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777358" r="-316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777358" r="-1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4250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29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9754771-6D90-B048-8B8B-3B126356F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555107"/>
                  </p:ext>
                </p:extLst>
              </p:nvPr>
            </p:nvGraphicFramePr>
            <p:xfrm>
              <a:off x="614681" y="719666"/>
              <a:ext cx="7523479" cy="3846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005">
                      <a:extLst>
                        <a:ext uri="{9D8B030D-6E8A-4147-A177-3AD203B41FA5}">
                          <a16:colId xmlns:a16="http://schemas.microsoft.com/office/drawing/2014/main" val="3807029232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3776399168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1997961472"/>
                        </a:ext>
                      </a:extLst>
                    </a:gridCol>
                    <a:gridCol w="2069464">
                      <a:extLst>
                        <a:ext uri="{9D8B030D-6E8A-4147-A177-3AD203B41FA5}">
                          <a16:colId xmlns:a16="http://schemas.microsoft.com/office/drawing/2014/main" val="3326724029"/>
                        </a:ext>
                      </a:extLst>
                    </a:gridCol>
                  </a:tblGrid>
                  <a:tr h="6725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Subgraph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subgraphs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of the threshold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Testable subgraphs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668219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 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233566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4236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8101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55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9754771-6D90-B048-8B8B-3B126356F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555107"/>
                  </p:ext>
                </p:extLst>
              </p:nvPr>
            </p:nvGraphicFramePr>
            <p:xfrm>
              <a:off x="614681" y="719666"/>
              <a:ext cx="7523479" cy="3846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005">
                      <a:extLst>
                        <a:ext uri="{9D8B030D-6E8A-4147-A177-3AD203B41FA5}">
                          <a16:colId xmlns:a16="http://schemas.microsoft.com/office/drawing/2014/main" val="3807029232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3776399168"/>
                        </a:ext>
                      </a:extLst>
                    </a:gridCol>
                    <a:gridCol w="1818005">
                      <a:extLst>
                        <a:ext uri="{9D8B030D-6E8A-4147-A177-3AD203B41FA5}">
                          <a16:colId xmlns:a16="http://schemas.microsoft.com/office/drawing/2014/main" val="1997961472"/>
                        </a:ext>
                      </a:extLst>
                    </a:gridCol>
                    <a:gridCol w="2069464">
                      <a:extLst>
                        <a:ext uri="{9D8B030D-6E8A-4147-A177-3AD203B41FA5}">
                          <a16:colId xmlns:a16="http://schemas.microsoft.com/office/drawing/2014/main" val="332672402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Subgraph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subgraphs 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of the threshold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Testable subgraphs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668219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139623" r="-316084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139623" r="-1227" b="-3377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323356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173973" r="-316084" b="-145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173973" r="-1227" b="-145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4236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377358" r="-31608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377358" r="-122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810154"/>
                      </a:ext>
                    </a:extLst>
                  </a:tr>
                  <a:tr h="6725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477358" r="-316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0.15 /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417" t="-477358" r="-1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7558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508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236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18</cp:revision>
  <dcterms:created xsi:type="dcterms:W3CDTF">2020-05-29T08:00:10Z</dcterms:created>
  <dcterms:modified xsi:type="dcterms:W3CDTF">2020-09-29T03:23:33Z</dcterms:modified>
</cp:coreProperties>
</file>