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264"/>
  </p:normalViewPr>
  <p:slideViewPr>
    <p:cSldViewPr snapToGrid="0" snapToObjects="1">
      <p:cViewPr varScale="1">
        <p:scale>
          <a:sx n="105" d="100"/>
          <a:sy n="10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329D-8A7F-FC4B-94A9-3F2AB481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7FE1-F089-5F48-AB1C-5C808DEF9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2E04-CB45-734D-986C-EB235DAE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7CC7-2584-754D-A00F-2C5DAA48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9A49-A372-CE4D-87E0-F90A85E4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C9E-52CE-384A-9F0D-741A00EC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D979-B9B9-6D43-8093-A3B9688D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7BE-497C-6743-9F0E-4548A8C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34FF-1CD2-2744-B84F-2ADB8ACA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748D-D2E2-DA4C-857A-D91A3D7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F4A29-52F6-AD44-BF06-707FC546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D2DB-A3E9-9040-A1A2-585935D93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5DD-1365-1E48-B0EE-78EA1C99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A5FD-1AE2-D847-B02F-EA9C564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C146-CD33-8440-87C2-7767739F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8A9-F055-E547-B627-A77FD4A9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599F-8DB5-4F48-8387-7535EB9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B903-CF66-8845-BE33-AB7377B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A86-7828-6F45-9F7C-13C42E92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F9D4-CD79-D74A-819C-1CD99A34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4D-3F04-B249-BE2D-53B7B929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66DB-A432-354C-91F9-E3791024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DC54C-0090-6F4E-89EA-4AB3BAA7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F52-0643-EA40-AAD7-A1C5B00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E6F1-5B13-7949-9649-33D7028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DD8F-A8E6-6D41-A1C8-095ECA07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744-35DD-CF41-A6FC-C350502A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0947-49E9-4F4B-8C7C-7C22C3A0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1E806-993A-C341-BA97-E6896772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14905-07D9-0F45-9416-4569C245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96A0-1E37-FC4B-B522-1B2D16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A74F-C29F-1644-A141-2FD1E45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2EF0-E344-4343-9B9A-3DBD89A0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7319-055B-4544-B749-685E71E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019D-40B6-6E46-A53E-28ED30741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94EAC-DDA9-EA4D-87EC-384803DFB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8B423-BD7E-8140-A35F-40DF8423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832F-40A8-0A48-9177-A6EC1FDA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94195-D6BF-834A-A064-BB3B2851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8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BBA-8E54-0F4D-A61F-43C534F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3A9B4-1E23-9345-8234-551973C6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2B21-D3A4-E64E-92A2-C22B549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4D5A-4E01-334C-8157-25BBA563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A7059-DF76-674C-8E9E-2A7578D0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2639F-538C-A049-9C01-8CDC053B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B15B-228A-8C46-9243-A62DCF9D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7D29-94DB-D24B-828F-C9D2CCFF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EC5A-C28B-5247-A542-C4B4DEB4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E343A-49DB-8E46-B92B-071830AE5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D55F-D840-5A46-A151-966C3DB4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939-9496-BE49-9993-6C4E68D9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D9472-9530-2549-81C8-835A226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248-0820-BB47-8015-CB201D55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208D-A61B-EC49-96AB-E99CDD93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BDB86-A91A-B943-81AC-EF29C786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1214-8C40-CD42-9D25-5CAA6691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C43F-65B1-6D43-8FE5-342F9DE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CF51-81E1-7346-9C6B-4E38EABC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AA9B7-2ECF-AC4F-83BD-AAFEA44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AB96-814E-8A4B-93F0-BDCBCD9B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4D21-13F2-2344-9A8C-FE7BE09D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4D5A-B8DA-0B42-B122-40B606B4BD95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EFE-68F5-D640-8000-5429684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2850-64E6-FA47-B729-4128D4A28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230E-1260-094D-9F6B-BF88389C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C8AC65-8FA7-C440-8D34-25E263139B42}"/>
              </a:ext>
            </a:extLst>
          </p:cNvPr>
          <p:cNvGrpSpPr/>
          <p:nvPr/>
        </p:nvGrpSpPr>
        <p:grpSpPr>
          <a:xfrm>
            <a:off x="3027515" y="906544"/>
            <a:ext cx="7804042" cy="3166686"/>
            <a:chOff x="3100667" y="991888"/>
            <a:chExt cx="7804042" cy="3166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68C41A-5FCE-6F42-8D43-EEC15B7FA6D2}"/>
                </a:ext>
              </a:extLst>
            </p:cNvPr>
            <p:cNvSpPr/>
            <p:nvPr/>
          </p:nvSpPr>
          <p:spPr>
            <a:xfrm>
              <a:off x="3100667" y="2448731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LoadData</a:t>
              </a:r>
              <a:endParaRPr lang="en-US" dirty="0"/>
            </a:p>
            <a:p>
              <a:pPr algn="ctr"/>
              <a:r>
                <a:rPr lang="en-US" dirty="0"/>
                <a:t>filtering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F44087-01C6-9148-AA6B-001767AC4009}"/>
                </a:ext>
              </a:extLst>
            </p:cNvPr>
            <p:cNvSpPr/>
            <p:nvPr/>
          </p:nvSpPr>
          <p:spPr>
            <a:xfrm>
              <a:off x="5301088" y="135609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zinb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3B03DB-4977-E14F-93A6-F83CD916C4AA}"/>
                </a:ext>
              </a:extLst>
            </p:cNvPr>
            <p:cNvSpPr/>
            <p:nvPr/>
          </p:nvSpPr>
          <p:spPr>
            <a:xfrm>
              <a:off x="5301092" y="2448730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EDB4FC-4720-E348-A6BB-8342794950FB}"/>
                </a:ext>
              </a:extLst>
            </p:cNvPr>
            <p:cNvSpPr/>
            <p:nvPr/>
          </p:nvSpPr>
          <p:spPr>
            <a:xfrm>
              <a:off x="5301088" y="3430153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Seurat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23191-95EC-394F-899C-1533464527EA}"/>
                </a:ext>
              </a:extLst>
            </p:cNvPr>
            <p:cNvSpPr/>
            <p:nvPr/>
          </p:nvSpPr>
          <p:spPr>
            <a:xfrm>
              <a:off x="9427797" y="2939442"/>
              <a:ext cx="1476912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F2FBD-22E2-F846-BA01-32562E2E20ED}"/>
                </a:ext>
              </a:extLst>
            </p:cNvPr>
            <p:cNvSpPr/>
            <p:nvPr/>
          </p:nvSpPr>
          <p:spPr>
            <a:xfrm>
              <a:off x="7114251" y="991888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Monocle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783B5F9-324D-7946-BB63-67334EA543AA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464518" y="2812941"/>
              <a:ext cx="83657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00D6A7-5AEF-7D44-BA7C-D036D3C52B5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464518" y="1720309"/>
              <a:ext cx="836570" cy="1092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2A137-7982-1547-9328-A6780E422AEC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464518" y="2812942"/>
              <a:ext cx="836570" cy="98142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265658-E517-744C-8D91-71600D2148C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664943" y="2812941"/>
              <a:ext cx="2762854" cy="4907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AA939FE-6CB8-FB48-95D5-994A5C9741E6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6664939" y="1356099"/>
              <a:ext cx="449312" cy="36421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5E18592-9D39-3843-A143-C15B71395213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64939" y="3303653"/>
              <a:ext cx="2762858" cy="4907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83A80F-D87C-6D4D-BEA7-61E31AE0D13A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8478102" y="1356099"/>
              <a:ext cx="949695" cy="1947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840E6B-AD10-D24C-B64B-35DD94982196}"/>
                </a:ext>
              </a:extLst>
            </p:cNvPr>
            <p:cNvSpPr/>
            <p:nvPr/>
          </p:nvSpPr>
          <p:spPr>
            <a:xfrm>
              <a:off x="7114255" y="1839164"/>
              <a:ext cx="1363851" cy="7284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(RSEC)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E4039E-9162-2E4B-8BCA-61E2E8640A1A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6664939" y="1720309"/>
              <a:ext cx="449316" cy="483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6D8130-D921-7041-ADCD-66DD985B6222}"/>
                </a:ext>
              </a:extLst>
            </p:cNvPr>
            <p:cNvCxnSpPr>
              <a:cxnSpLocks/>
              <a:stCxn id="35" idx="3"/>
              <a:endCxn id="9" idx="1"/>
            </p:cNvCxnSpPr>
            <p:nvPr/>
          </p:nvCxnSpPr>
          <p:spPr>
            <a:xfrm>
              <a:off x="8478106" y="2203375"/>
              <a:ext cx="949691" cy="11002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6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65104F-5B04-E446-A442-5807790B5896}"/>
              </a:ext>
            </a:extLst>
          </p:cNvPr>
          <p:cNvSpPr/>
          <p:nvPr/>
        </p:nvSpPr>
        <p:spPr>
          <a:xfrm>
            <a:off x="6611728" y="661154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Merges (list)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17F3B-9C0F-8642-B40E-12526688C921}"/>
              </a:ext>
            </a:extLst>
          </p:cNvPr>
          <p:cNvSpPr/>
          <p:nvPr/>
        </p:nvSpPr>
        <p:spPr>
          <a:xfrm>
            <a:off x="6611727" y="1534229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SC3 (matrix)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3B24F-ACE5-774E-9521-4C588A8C5DD4}"/>
              </a:ext>
            </a:extLst>
          </p:cNvPr>
          <p:cNvSpPr/>
          <p:nvPr/>
        </p:nvSpPr>
        <p:spPr>
          <a:xfrm>
            <a:off x="8235679" y="15349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Seurat (matrix)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C6600-FB94-A740-B897-CC0B709BF2F9}"/>
              </a:ext>
            </a:extLst>
          </p:cNvPr>
          <p:cNvSpPr/>
          <p:nvPr/>
        </p:nvSpPr>
        <p:spPr>
          <a:xfrm>
            <a:off x="4987775" y="1531491"/>
            <a:ext cx="1363851" cy="72842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Monocle (matrix)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912D0E-22D7-264D-958B-7CA6521F310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669701" y="1025364"/>
            <a:ext cx="942026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23D37-157D-D240-8D5E-B5C0AEC44AF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293653" y="1389575"/>
            <a:ext cx="1" cy="1446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FFD78B-5E13-6241-B18D-4C54C86DB5B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7975579" y="1025365"/>
            <a:ext cx="942026" cy="5096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62175-E270-2547-AAA3-C508133DD1AC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5669700" y="2259912"/>
            <a:ext cx="1" cy="5061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72F91D8-D7E3-1D41-A876-BDACA93B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32253"/>
              </p:ext>
            </p:extLst>
          </p:nvPr>
        </p:nvGraphicFramePr>
        <p:xfrm>
          <a:off x="3379836" y="2766039"/>
          <a:ext cx="4579728" cy="3225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6">
                  <a:extLst>
                    <a:ext uri="{9D8B030D-6E8A-4147-A177-3AD203B41FA5}">
                      <a16:colId xmlns:a16="http://schemas.microsoft.com/office/drawing/2014/main" val="71674450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2058027036"/>
                    </a:ext>
                  </a:extLst>
                </a:gridCol>
                <a:gridCol w="1526576">
                  <a:extLst>
                    <a:ext uri="{9D8B030D-6E8A-4147-A177-3AD203B41FA5}">
                      <a16:colId xmlns:a16="http://schemas.microsoft.com/office/drawing/2014/main" val="669773094"/>
                    </a:ext>
                  </a:extLst>
                </a:gridCol>
              </a:tblGrid>
              <a:tr h="7838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 with Seurat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081232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676680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 pair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113998"/>
                  </a:ext>
                </a:extLst>
              </a:tr>
              <a:tr h="813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5729"/>
              </p:ext>
            </p:extLst>
          </p:nvPr>
        </p:nvGraphicFramePr>
        <p:xfrm>
          <a:off x="390144" y="280416"/>
          <a:ext cx="10533888" cy="523661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1678265">
                  <a:extLst>
                    <a:ext uri="{9D8B030D-6E8A-4147-A177-3AD203B41FA5}">
                      <a16:colId xmlns:a16="http://schemas.microsoft.com/office/drawing/2014/main" val="3384361290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  <a:gridCol w="1135510">
                  <a:extLst>
                    <a:ext uri="{9D8B030D-6E8A-4147-A177-3AD203B41FA5}">
                      <a16:colId xmlns:a16="http://schemas.microsoft.com/office/drawing/2014/main" val="1345141072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(one run)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tSNE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10x_cells_MOp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10x_nuclei_MOp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Seurat.csv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Monocle.csv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SMARTer_cells_MOp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SMARTer_nuclei_MOp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_Seurat.csv</a:t>
                      </a:r>
                    </a:p>
                    <a:p>
                      <a:pPr algn="ctr"/>
                      <a:r>
                        <a:rPr lang="en-US" dirty="0"/>
                        <a:t>_Monocle.csv</a:t>
                      </a:r>
                    </a:p>
                    <a:p>
                      <a:pPr algn="ctr"/>
                      <a:r>
                        <a:rPr lang="en-US" dirty="0"/>
                        <a:t>_SC3.csv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Rsec.csv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hierarchical.csv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_large2_hierarchical.csv</a:t>
                      </a:r>
                    </a:p>
                    <a:p>
                      <a:pPr algn="ctr"/>
                      <a:r>
                        <a:rPr lang="en-US" b="0" dirty="0"/>
                        <a:t>_large2_Dune.csv</a:t>
                      </a:r>
                    </a:p>
                    <a:p>
                      <a:pPr algn="ctr"/>
                      <a:r>
                        <a:rPr lang="en-US" dirty="0"/>
                        <a:t>_large3_hierarchical.csv</a:t>
                      </a:r>
                    </a:p>
                    <a:p>
                      <a:pPr algn="ctr"/>
                      <a:r>
                        <a:rPr lang="en-US" dirty="0"/>
                        <a:t>_large3_Dune.csv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tnse.csv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15673-1102-F047-8BA1-4040F29B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47183"/>
              </p:ext>
            </p:extLst>
          </p:nvPr>
        </p:nvGraphicFramePr>
        <p:xfrm>
          <a:off x="390144" y="280416"/>
          <a:ext cx="7720113" cy="6118304"/>
        </p:xfrm>
        <a:graphic>
          <a:graphicData uri="http://schemas.openxmlformats.org/drawingml/2006/table">
            <a:tbl>
              <a:tblPr firstRow="1" firstCol="1" bandCol="1">
                <a:tableStyleId>{9D7B26C5-4107-4FEC-AEDC-1716B250A1EF}</a:tableStyleId>
              </a:tblPr>
              <a:tblGrid>
                <a:gridCol w="2427030">
                  <a:extLst>
                    <a:ext uri="{9D8B030D-6E8A-4147-A177-3AD203B41FA5}">
                      <a16:colId xmlns:a16="http://schemas.microsoft.com/office/drawing/2014/main" val="1215327015"/>
                    </a:ext>
                  </a:extLst>
                </a:gridCol>
                <a:gridCol w="2104286">
                  <a:extLst>
                    <a:ext uri="{9D8B030D-6E8A-4147-A177-3AD203B41FA5}">
                      <a16:colId xmlns:a16="http://schemas.microsoft.com/office/drawing/2014/main" val="238954983"/>
                    </a:ext>
                  </a:extLst>
                </a:gridCol>
                <a:gridCol w="2471123">
                  <a:extLst>
                    <a:ext uri="{9D8B030D-6E8A-4147-A177-3AD203B41FA5}">
                      <a16:colId xmlns:a16="http://schemas.microsoft.com/office/drawing/2014/main" val="2513379545"/>
                    </a:ext>
                  </a:extLst>
                </a:gridCol>
                <a:gridCol w="717674">
                  <a:extLst>
                    <a:ext uri="{9D8B030D-6E8A-4147-A177-3AD203B41FA5}">
                      <a16:colId xmlns:a16="http://schemas.microsoft.com/office/drawing/2014/main" val="2303852026"/>
                    </a:ext>
                  </a:extLst>
                </a:gridCol>
              </a:tblGrid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singleMethod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(many parameters)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singleTree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0031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93524"/>
                  </a:ext>
                </a:extLst>
              </a:tr>
              <a:tr h="770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r>
                        <a:rPr lang="en-US" dirty="0"/>
                        <a:t>SC3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8614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_hierarchical</a:t>
                      </a:r>
                    </a:p>
                    <a:p>
                      <a:pPr algn="ctr"/>
                      <a:r>
                        <a:rPr lang="en-US" dirty="0"/>
                        <a:t>large2_hierarchical</a:t>
                      </a:r>
                    </a:p>
                    <a:p>
                      <a:pPr algn="ctr"/>
                      <a:r>
                        <a:rPr lang="en-US" b="0" dirty="0"/>
                        <a:t>_large2_Dune</a:t>
                      </a:r>
                    </a:p>
                    <a:p>
                      <a:pPr algn="ctr"/>
                      <a:r>
                        <a:rPr lang="en-US" dirty="0"/>
                        <a:t>large3_hierarchical.csv</a:t>
                      </a:r>
                    </a:p>
                    <a:p>
                      <a:pPr algn="ctr"/>
                      <a:r>
                        <a:rPr lang="en-US" dirty="0"/>
                        <a:t>large3_Dune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047333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nuclei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3635"/>
                  </a:ext>
                </a:extLst>
              </a:tr>
              <a:tr h="1100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smart-</a:t>
                      </a:r>
                      <a:r>
                        <a:rPr lang="en-US" dirty="0" err="1"/>
                        <a:t>tenx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Seurat</a:t>
                      </a:r>
                    </a:p>
                    <a:p>
                      <a:pPr algn="ctr"/>
                      <a:r>
                        <a:rPr lang="en-US" dirty="0"/>
                        <a:t>Monocle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.csv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6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28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273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Roux de Bézieux</dc:creator>
  <cp:lastModifiedBy>Hector Roux de Bézieux</cp:lastModifiedBy>
  <cp:revision>27</cp:revision>
  <dcterms:created xsi:type="dcterms:W3CDTF">2019-02-14T01:40:22Z</dcterms:created>
  <dcterms:modified xsi:type="dcterms:W3CDTF">2019-09-17T17:42:43Z</dcterms:modified>
</cp:coreProperties>
</file>