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848"/>
  </p:normalViewPr>
  <p:slideViewPr>
    <p:cSldViewPr snapToGrid="0" snapToObjects="1">
      <p:cViewPr varScale="1">
        <p:scale>
          <a:sx n="132" d="100"/>
          <a:sy n="132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9D-8A7F-FC4B-94A9-3F2AB481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7FE1-F089-5F48-AB1C-5C808DEF9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E04-CB45-734D-986C-EB235DA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7CC7-2584-754D-A00F-2C5DAA4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9A49-A372-CE4D-87E0-F90A85E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C9E-52CE-384A-9F0D-741A00E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D979-B9B9-6D43-8093-A3B9688D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7BE-497C-6743-9F0E-4548A8C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34FF-1CD2-2744-B84F-2ADB8AC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8D-D2E2-DA4C-857A-D91A3D7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4A29-52F6-AD44-BF06-707FC546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D2DB-A3E9-9040-A1A2-585935D9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5DD-1365-1E48-B0EE-78EA1C99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A5FD-1AE2-D847-B02F-EA9C564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C146-CD33-8440-87C2-7767739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8A9-F055-E547-B627-A77FD4A9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599F-8DB5-4F48-8387-7535EB9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B903-CF66-8845-BE33-AB7377B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A86-7828-6F45-9F7C-13C42E92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F9D4-CD79-D74A-819C-1CD99A3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4D-3F04-B249-BE2D-53B7B92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66DB-A432-354C-91F9-E379102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C54C-0090-6F4E-89EA-4AB3BAA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F52-0643-EA40-AAD7-A1C5B00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6F1-5B13-7949-9649-33D7028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8F-A8E6-6D41-A1C8-095ECA07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744-35DD-CF41-A6FC-C350502A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0947-49E9-4F4B-8C7C-7C22C3A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806-993A-C341-BA97-E689677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4905-07D9-0F45-9416-4569C24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96A0-1E37-FC4B-B522-1B2D16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A74F-C29F-1644-A141-2FD1E45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2EF0-E344-4343-9B9A-3DBD89A0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7319-055B-4544-B749-685E71E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019D-40B6-6E46-A53E-28ED3074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4EAC-DDA9-EA4D-87EC-384803D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8B423-BD7E-8140-A35F-40DF8423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832F-40A8-0A48-9177-A6EC1FDA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94195-D6BF-834A-A064-BB3B285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BBA-8E54-0F4D-A61F-43C534F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A9B4-1E23-9345-8234-551973C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2B21-D3A4-E64E-92A2-C22B549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4D5A-4E01-334C-8157-25BBA56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A7059-DF76-674C-8E9E-2A7578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39F-538C-A049-9C01-8CDC053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15B-228A-8C46-9243-A62DCF9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D29-94DB-D24B-828F-C9D2CCFF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C5A-C28B-5247-A542-C4B4DEB4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343A-49DB-8E46-B92B-071830AE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D55F-D840-5A46-A151-966C3DB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939-9496-BE49-9993-6C4E68D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9472-9530-2549-81C8-835A226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248-0820-BB47-8015-CB201D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208D-A61B-EC49-96AB-E99CDD93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DB86-A91A-B943-81AC-EF29C786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1214-8C40-CD42-9D25-5CAA669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C43F-65B1-6D43-8FE5-342F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CF51-81E1-7346-9C6B-4E38EAB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A9B7-2ECF-AC4F-83BD-AAFEA44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B96-814E-8A4B-93F0-BDCBCD9B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D21-13F2-2344-9A8C-FE7BE09D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4D5A-B8DA-0B42-B122-40B606B4BD9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EFE-68F5-D640-8000-5429684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850-64E6-FA47-B729-4128D4A2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A63F93-B1C7-7844-AA7D-A00A3A83BEEB}"/>
              </a:ext>
            </a:extLst>
          </p:cNvPr>
          <p:cNvSpPr/>
          <p:nvPr/>
        </p:nvSpPr>
        <p:spPr>
          <a:xfrm>
            <a:off x="869211" y="244873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1-LoadData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8C41A-5FCE-6F42-8D43-EEC15B7FA6D2}"/>
              </a:ext>
            </a:extLst>
          </p:cNvPr>
          <p:cNvSpPr/>
          <p:nvPr/>
        </p:nvSpPr>
        <p:spPr>
          <a:xfrm>
            <a:off x="3100667" y="244873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2-filtering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44087-01C6-9148-AA6B-001767AC4009}"/>
              </a:ext>
            </a:extLst>
          </p:cNvPr>
          <p:cNvSpPr/>
          <p:nvPr/>
        </p:nvSpPr>
        <p:spPr>
          <a:xfrm>
            <a:off x="5332123" y="1059486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3-zinb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B03DB-4977-E14F-93A6-F83CD916C4AA}"/>
              </a:ext>
            </a:extLst>
          </p:cNvPr>
          <p:cNvSpPr/>
          <p:nvPr/>
        </p:nvSpPr>
        <p:spPr>
          <a:xfrm>
            <a:off x="5332122" y="2447834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4-sc3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B4FC-4720-E348-A6BB-8342794950FB}"/>
              </a:ext>
            </a:extLst>
          </p:cNvPr>
          <p:cNvSpPr/>
          <p:nvPr/>
        </p:nvSpPr>
        <p:spPr>
          <a:xfrm>
            <a:off x="5332122" y="3836182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5-seurat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23191-95EC-394F-899C-1533464527EA}"/>
              </a:ext>
            </a:extLst>
          </p:cNvPr>
          <p:cNvSpPr/>
          <p:nvPr/>
        </p:nvSpPr>
        <p:spPr>
          <a:xfrm>
            <a:off x="7563577" y="2447833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7-ConsCluster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F2FBD-22E2-F846-BA01-32562E2E20ED}"/>
              </a:ext>
            </a:extLst>
          </p:cNvPr>
          <p:cNvSpPr/>
          <p:nvPr/>
        </p:nvSpPr>
        <p:spPr>
          <a:xfrm>
            <a:off x="7563579" y="1059485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6-RSEC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277E66-DF8F-A04D-9E68-10EFED25E0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33062" y="2812942"/>
            <a:ext cx="867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83B5F9-324D-7946-BB63-67334EA543A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464518" y="2812045"/>
            <a:ext cx="867604" cy="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00D6A7-5AEF-7D44-BA7C-D036D3C52B5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64518" y="1423697"/>
            <a:ext cx="867605" cy="1389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42A137-7982-1547-9328-A6780E422AE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464518" y="2812942"/>
            <a:ext cx="867604" cy="1387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65658-E517-744C-8D91-71600D2148C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695973" y="2812044"/>
            <a:ext cx="86760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939FE-6CB8-FB48-95D5-994A5C9741E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695974" y="1423696"/>
            <a:ext cx="86760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E18592-9D39-3843-A143-C15B7139521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6695973" y="3176254"/>
            <a:ext cx="1549530" cy="10241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83A80F-D87C-6D4D-BEA7-61E31AE0D13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245503" y="1787906"/>
            <a:ext cx="2" cy="65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6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1</cp:revision>
  <dcterms:created xsi:type="dcterms:W3CDTF">2019-02-14T01:40:22Z</dcterms:created>
  <dcterms:modified xsi:type="dcterms:W3CDTF">2019-02-14T01:44:45Z</dcterms:modified>
</cp:coreProperties>
</file>