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1"/>
    <p:restoredTop sz="94264"/>
  </p:normalViewPr>
  <p:slideViewPr>
    <p:cSldViewPr snapToGrid="0" snapToObjects="1">
      <p:cViewPr varScale="1">
        <p:scale>
          <a:sx n="105" d="100"/>
          <a:sy n="105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329D-8A7F-FC4B-94A9-3F2AB4812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87FE1-F089-5F48-AB1C-5C808DEF9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12E04-CB45-734D-986C-EB235DAE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E7CC7-2584-754D-A00F-2C5DAA48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49A49-A372-CE4D-87E0-F90A85E4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6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CC9E-52CE-384A-9F0D-741A00EC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6D979-B9B9-6D43-8093-A3B9688D8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367BE-497C-6743-9F0E-4548A8C9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934FF-1CD2-2744-B84F-2ADB8ACA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7748D-D2E2-DA4C-857A-D91A3D74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F4A29-52F6-AD44-BF06-707FC5460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3D2DB-A3E9-9040-A1A2-585935D93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15DD-1365-1E48-B0EE-78EA1C99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5A5FD-1AE2-D847-B02F-EA9C5646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9C146-CD33-8440-87C2-7767739F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58A9-F055-E547-B627-A77FD4A9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E599F-8DB5-4F48-8387-7535EB9D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B903-CF66-8845-BE33-AB7377BC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71A86-7828-6F45-9F7C-13C42E92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9F9D4-CD79-D74A-819C-1CD99A34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054D-3F04-B249-BE2D-53B7B929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566DB-A432-354C-91F9-E3791024A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DC54C-0090-6F4E-89EA-4AB3BAA7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41F52-0643-EA40-AAD7-A1C5B00B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8E6F1-5B13-7949-9649-33D7028D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8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DD8F-A8E6-6D41-A1C8-095ECA07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2744-35DD-CF41-A6FC-C350502A6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30947-49E9-4F4B-8C7C-7C22C3A04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1E806-993A-C341-BA97-E6896772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14905-07D9-0F45-9416-4569C245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596A0-1E37-FC4B-B522-1B2D16B9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5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A74F-C29F-1644-A141-2FD1E457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72EF0-E344-4343-9B9A-3DBD89A05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07319-055B-4544-B749-685E71E40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4019D-40B6-6E46-A53E-28ED30741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94EAC-DDA9-EA4D-87EC-384803DFB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8B423-BD7E-8140-A35F-40DF8423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36832F-40A8-0A48-9177-A6EC1FDA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94195-D6BF-834A-A064-BB3B2851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8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9BBA-8E54-0F4D-A61F-43C534F3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3A9B4-1E23-9345-8234-551973C6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E2B21-D3A4-E64E-92A2-C22B549C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64D5A-4E01-334C-8157-25BBA563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3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A7059-DF76-674C-8E9E-2A7578D0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2639F-538C-A049-9C01-8CDC053B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4B15B-228A-8C46-9243-A62DCF9D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0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7D29-94DB-D24B-828F-C9D2CCFF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3EC5A-C28B-5247-A542-C4B4DEB4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E343A-49DB-8E46-B92B-071830AE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FD55F-D840-5A46-A151-966C3DB4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0C939-9496-BE49-9993-6C4E68D9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D9472-9530-2549-81C8-835A226D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4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9248-0820-BB47-8015-CB201D55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F208D-A61B-EC49-96AB-E99CDD93C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BDB86-A91A-B943-81AC-EF29C786F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D1214-8C40-CD42-9D25-5CAA6691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1C43F-65B1-6D43-8FE5-342F9DE2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FCF51-81E1-7346-9C6B-4E38EABC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9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AA9B7-2ECF-AC4F-83BD-AAFEA447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4AB96-814E-8A4B-93F0-BDCBCD9BD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4D21-13F2-2344-9A8C-FE7BE09D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4D5A-B8DA-0B42-B122-40B606B4BD9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89EFE-68F5-D640-8000-542968416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B2850-64E6-FA47-B729-4128D4A28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9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0FC8AC65-8FA7-C440-8D34-25E263139B42}"/>
              </a:ext>
            </a:extLst>
          </p:cNvPr>
          <p:cNvGrpSpPr/>
          <p:nvPr/>
        </p:nvGrpSpPr>
        <p:grpSpPr>
          <a:xfrm>
            <a:off x="3027515" y="906544"/>
            <a:ext cx="7804042" cy="3166686"/>
            <a:chOff x="3100667" y="991888"/>
            <a:chExt cx="7804042" cy="31666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68C41A-5FCE-6F42-8D43-EEC15B7FA6D2}"/>
                </a:ext>
              </a:extLst>
            </p:cNvPr>
            <p:cNvSpPr/>
            <p:nvPr/>
          </p:nvSpPr>
          <p:spPr>
            <a:xfrm>
              <a:off x="3100667" y="2448731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LoadData</a:t>
              </a:r>
              <a:endParaRPr lang="en-US" dirty="0"/>
            </a:p>
            <a:p>
              <a:pPr algn="ctr"/>
              <a:r>
                <a:rPr lang="en-US" dirty="0"/>
                <a:t>filtering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F44087-01C6-9148-AA6B-001767AC4009}"/>
                </a:ext>
              </a:extLst>
            </p:cNvPr>
            <p:cNvSpPr/>
            <p:nvPr/>
          </p:nvSpPr>
          <p:spPr>
            <a:xfrm>
              <a:off x="5301088" y="1356098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zinb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3B03DB-4977-E14F-93A6-F83CD916C4AA}"/>
                </a:ext>
              </a:extLst>
            </p:cNvPr>
            <p:cNvSpPr/>
            <p:nvPr/>
          </p:nvSpPr>
          <p:spPr>
            <a:xfrm>
              <a:off x="5301092" y="2448730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EDB4FC-4720-E348-A6BB-8342794950FB}"/>
                </a:ext>
              </a:extLst>
            </p:cNvPr>
            <p:cNvSpPr/>
            <p:nvPr/>
          </p:nvSpPr>
          <p:spPr>
            <a:xfrm>
              <a:off x="5301088" y="3430153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Seurat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923191-95EC-394F-899C-1533464527EA}"/>
                </a:ext>
              </a:extLst>
            </p:cNvPr>
            <p:cNvSpPr/>
            <p:nvPr/>
          </p:nvSpPr>
          <p:spPr>
            <a:xfrm>
              <a:off x="9427797" y="2939442"/>
              <a:ext cx="1476912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Dune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DF2FBD-22E2-F846-BA01-32562E2E20ED}"/>
                </a:ext>
              </a:extLst>
            </p:cNvPr>
            <p:cNvSpPr/>
            <p:nvPr/>
          </p:nvSpPr>
          <p:spPr>
            <a:xfrm>
              <a:off x="7114251" y="991888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Monocle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783B5F9-324D-7946-BB63-67334EA543AA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4464518" y="2812941"/>
              <a:ext cx="836574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00D6A7-5AEF-7D44-BA7C-D036D3C52B56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4464518" y="1720309"/>
              <a:ext cx="836570" cy="10926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042A137-7982-1547-9328-A6780E422AEC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4464518" y="2812942"/>
              <a:ext cx="836570" cy="98142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1265658-E517-744C-8D91-71600D2148CA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6664943" y="2812941"/>
              <a:ext cx="2762854" cy="49071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AA939FE-6CB8-FB48-95D5-994A5C9741E6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6664939" y="1356099"/>
              <a:ext cx="449312" cy="36421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5E18592-9D39-3843-A143-C15B71395213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6664939" y="3303653"/>
              <a:ext cx="2762858" cy="49071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383A80F-D87C-6D4D-BEA7-61E31AE0D13A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>
              <a:off x="8478102" y="1356099"/>
              <a:ext cx="949695" cy="194755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0840E6B-AD10-D24C-B64B-35DD94982196}"/>
                </a:ext>
              </a:extLst>
            </p:cNvPr>
            <p:cNvSpPr/>
            <p:nvPr/>
          </p:nvSpPr>
          <p:spPr>
            <a:xfrm>
              <a:off x="7114255" y="1839164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(RSEC)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FE4039E-9162-2E4B-8BCA-61E2E8640A1A}"/>
                </a:ext>
              </a:extLst>
            </p:cNvPr>
            <p:cNvCxnSpPr>
              <a:cxnSpLocks/>
              <a:stCxn id="6" idx="3"/>
              <a:endCxn id="35" idx="1"/>
            </p:cNvCxnSpPr>
            <p:nvPr/>
          </p:nvCxnSpPr>
          <p:spPr>
            <a:xfrm>
              <a:off x="6664939" y="1720309"/>
              <a:ext cx="449316" cy="4830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76D8130-D921-7041-ADCD-66DD985B6222}"/>
                </a:ext>
              </a:extLst>
            </p:cNvPr>
            <p:cNvCxnSpPr>
              <a:cxnSpLocks/>
              <a:stCxn id="35" idx="3"/>
              <a:endCxn id="9" idx="1"/>
            </p:cNvCxnSpPr>
            <p:nvPr/>
          </p:nvCxnSpPr>
          <p:spPr>
            <a:xfrm>
              <a:off x="8478106" y="2203375"/>
              <a:ext cx="949691" cy="11002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006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 Roux de Bézieux</dc:creator>
  <cp:lastModifiedBy>Hector Roux de Bézieux</cp:lastModifiedBy>
  <cp:revision>14</cp:revision>
  <dcterms:created xsi:type="dcterms:W3CDTF">2019-02-14T01:40:22Z</dcterms:created>
  <dcterms:modified xsi:type="dcterms:W3CDTF">2019-09-13T19:59:50Z</dcterms:modified>
</cp:coreProperties>
</file>