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94264"/>
  </p:normalViewPr>
  <p:slideViewPr>
    <p:cSldViewPr snapToGrid="0" snapToObjects="1">
      <p:cViewPr varScale="1">
        <p:scale>
          <a:sx n="97" d="100"/>
          <a:sy n="9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65104F-5B04-E446-A442-5807790B5896}"/>
              </a:ext>
            </a:extLst>
          </p:cNvPr>
          <p:cNvSpPr/>
          <p:nvPr/>
        </p:nvSpPr>
        <p:spPr>
          <a:xfrm>
            <a:off x="6611728" y="66115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Merges (list)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17F3B-9C0F-8642-B40E-12526688C921}"/>
              </a:ext>
            </a:extLst>
          </p:cNvPr>
          <p:cNvSpPr/>
          <p:nvPr/>
        </p:nvSpPr>
        <p:spPr>
          <a:xfrm>
            <a:off x="6611727" y="1534229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SC3 (matrix)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3B24F-ACE5-774E-9521-4C588A8C5DD4}"/>
              </a:ext>
            </a:extLst>
          </p:cNvPr>
          <p:cNvSpPr/>
          <p:nvPr/>
        </p:nvSpPr>
        <p:spPr>
          <a:xfrm>
            <a:off x="8235679" y="15349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Seurat (matrix)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C6600-FB94-A740-B897-CC0B709BF2F9}"/>
              </a:ext>
            </a:extLst>
          </p:cNvPr>
          <p:cNvSpPr/>
          <p:nvPr/>
        </p:nvSpPr>
        <p:spPr>
          <a:xfrm>
            <a:off x="4987775" y="15314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Monocle (matrix)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12D0E-22D7-264D-958B-7CA6521F3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69701" y="1025364"/>
            <a:ext cx="942026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23D37-157D-D240-8D5E-B5C0AEC44AF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293653" y="1389575"/>
            <a:ext cx="1" cy="144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FD78B-5E13-6241-B18D-4C54C86DB5B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975579" y="1025365"/>
            <a:ext cx="942026" cy="5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62175-E270-2547-AAA3-C508133DD1AC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5669700" y="2259912"/>
            <a:ext cx="1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72F91D8-D7E3-1D41-A876-BDACA93B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32253"/>
              </p:ext>
            </p:extLst>
          </p:nvPr>
        </p:nvGraphicFramePr>
        <p:xfrm>
          <a:off x="3379836" y="2766039"/>
          <a:ext cx="4579728" cy="322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6">
                  <a:extLst>
                    <a:ext uri="{9D8B030D-6E8A-4147-A177-3AD203B41FA5}">
                      <a16:colId xmlns:a16="http://schemas.microsoft.com/office/drawing/2014/main" val="71674450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2058027036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669773094"/>
                    </a:ext>
                  </a:extLst>
                </a:gridCol>
              </a:tblGrid>
              <a:tr h="7838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Seurat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81232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76680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3998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16</cp:revision>
  <dcterms:created xsi:type="dcterms:W3CDTF">2019-02-14T01:40:22Z</dcterms:created>
  <dcterms:modified xsi:type="dcterms:W3CDTF">2019-09-16T18:02:26Z</dcterms:modified>
</cp:coreProperties>
</file>