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264"/>
  </p:normalViewPr>
  <p:slideViewPr>
    <p:cSldViewPr snapToGrid="0" snapToObjects="1">
      <p:cViewPr varScale="1">
        <p:scale>
          <a:sx n="105" d="100"/>
          <a:sy n="10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C8AC65-8FA7-C440-8D34-25E263139B42}"/>
              </a:ext>
            </a:extLst>
          </p:cNvPr>
          <p:cNvGrpSpPr/>
          <p:nvPr/>
        </p:nvGrpSpPr>
        <p:grpSpPr>
          <a:xfrm>
            <a:off x="3027515" y="906544"/>
            <a:ext cx="7804042" cy="3166686"/>
            <a:chOff x="3100667" y="991888"/>
            <a:chExt cx="7804042" cy="3166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C41A-5FCE-6F42-8D43-EEC15B7FA6D2}"/>
                </a:ext>
              </a:extLst>
            </p:cNvPr>
            <p:cNvSpPr/>
            <p:nvPr/>
          </p:nvSpPr>
          <p:spPr>
            <a:xfrm>
              <a:off x="3100667" y="2448731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LoadData</a:t>
              </a:r>
              <a:endParaRPr lang="en-US" dirty="0"/>
            </a:p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F44087-01C6-9148-AA6B-001767AC4009}"/>
                </a:ext>
              </a:extLst>
            </p:cNvPr>
            <p:cNvSpPr/>
            <p:nvPr/>
          </p:nvSpPr>
          <p:spPr>
            <a:xfrm>
              <a:off x="5301088" y="135609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zinb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3B03DB-4977-E14F-93A6-F83CD916C4AA}"/>
                </a:ext>
              </a:extLst>
            </p:cNvPr>
            <p:cNvSpPr/>
            <p:nvPr/>
          </p:nvSpPr>
          <p:spPr>
            <a:xfrm>
              <a:off x="5301092" y="2448730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EDB4FC-4720-E348-A6BB-8342794950FB}"/>
                </a:ext>
              </a:extLst>
            </p:cNvPr>
            <p:cNvSpPr/>
            <p:nvPr/>
          </p:nvSpPr>
          <p:spPr>
            <a:xfrm>
              <a:off x="5301088" y="3430153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Seurat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23191-95EC-394F-899C-1533464527EA}"/>
                </a:ext>
              </a:extLst>
            </p:cNvPr>
            <p:cNvSpPr/>
            <p:nvPr/>
          </p:nvSpPr>
          <p:spPr>
            <a:xfrm>
              <a:off x="9427797" y="2939442"/>
              <a:ext cx="1476912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F2FBD-22E2-F846-BA01-32562E2E20ED}"/>
                </a:ext>
              </a:extLst>
            </p:cNvPr>
            <p:cNvSpPr/>
            <p:nvPr/>
          </p:nvSpPr>
          <p:spPr>
            <a:xfrm>
              <a:off x="7114251" y="99188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Monocle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83B5F9-324D-7946-BB63-67334EA543A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464518" y="2812941"/>
              <a:ext cx="836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0D6A7-5AEF-7D44-BA7C-D036D3C52B5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64518" y="1720309"/>
              <a:ext cx="836570" cy="1092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2A137-7982-1547-9328-A6780E422AE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464518" y="2812942"/>
              <a:ext cx="836570" cy="9814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265658-E517-744C-8D91-71600D2148C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664943" y="2812941"/>
              <a:ext cx="2762854" cy="49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939FE-6CB8-FB48-95D5-994A5C9741E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664939" y="1356099"/>
              <a:ext cx="449312" cy="364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E18592-9D39-3843-A143-C15B713952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64939" y="3303653"/>
              <a:ext cx="2762858" cy="490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83A80F-D87C-6D4D-BEA7-61E31AE0D13A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478102" y="1356099"/>
              <a:ext cx="949695" cy="1947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40E6B-AD10-D24C-B64B-35DD94982196}"/>
                </a:ext>
              </a:extLst>
            </p:cNvPr>
            <p:cNvSpPr/>
            <p:nvPr/>
          </p:nvSpPr>
          <p:spPr>
            <a:xfrm>
              <a:off x="7114255" y="1839164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(RSEC)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E4039E-9162-2E4B-8BCA-61E2E8640A1A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6664939" y="1720309"/>
              <a:ext cx="449316" cy="483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6D8130-D921-7041-ADCD-66DD985B6222}"/>
                </a:ext>
              </a:extLst>
            </p:cNvPr>
            <p:cNvCxnSpPr>
              <a:cxnSpLocks/>
              <a:stCxn id="35" idx="3"/>
              <a:endCxn id="9" idx="1"/>
            </p:cNvCxnSpPr>
            <p:nvPr/>
          </p:nvCxnSpPr>
          <p:spPr>
            <a:xfrm>
              <a:off x="8478106" y="2203375"/>
              <a:ext cx="949691" cy="1100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65104F-5B04-E446-A442-5807790B5896}"/>
              </a:ext>
            </a:extLst>
          </p:cNvPr>
          <p:cNvSpPr/>
          <p:nvPr/>
        </p:nvSpPr>
        <p:spPr>
          <a:xfrm>
            <a:off x="6611728" y="661154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Merges (list)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17F3B-9C0F-8642-B40E-12526688C921}"/>
              </a:ext>
            </a:extLst>
          </p:cNvPr>
          <p:cNvSpPr/>
          <p:nvPr/>
        </p:nvSpPr>
        <p:spPr>
          <a:xfrm>
            <a:off x="6611727" y="1534229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SC3 (matrix)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3B24F-ACE5-774E-9521-4C588A8C5DD4}"/>
              </a:ext>
            </a:extLst>
          </p:cNvPr>
          <p:cNvSpPr/>
          <p:nvPr/>
        </p:nvSpPr>
        <p:spPr>
          <a:xfrm>
            <a:off x="8235679" y="15349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Seurat (matrix)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C6600-FB94-A740-B897-CC0B709BF2F9}"/>
              </a:ext>
            </a:extLst>
          </p:cNvPr>
          <p:cNvSpPr/>
          <p:nvPr/>
        </p:nvSpPr>
        <p:spPr>
          <a:xfrm>
            <a:off x="4987775" y="15314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Monocle (matrix)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12D0E-22D7-264D-958B-7CA6521F310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669701" y="1025364"/>
            <a:ext cx="942026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23D37-157D-D240-8D5E-B5C0AEC44AF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7293653" y="1389575"/>
            <a:ext cx="1" cy="144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FD78B-5E13-6241-B18D-4C54C86DB5B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975579" y="1025365"/>
            <a:ext cx="942026" cy="509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62175-E270-2547-AAA3-C508133DD1AC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 flipH="1">
            <a:off x="5669700" y="2259912"/>
            <a:ext cx="1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72F91D8-D7E3-1D41-A876-BDACA93B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32253"/>
              </p:ext>
            </p:extLst>
          </p:nvPr>
        </p:nvGraphicFramePr>
        <p:xfrm>
          <a:off x="3379836" y="2766039"/>
          <a:ext cx="4579728" cy="322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6">
                  <a:extLst>
                    <a:ext uri="{9D8B030D-6E8A-4147-A177-3AD203B41FA5}">
                      <a16:colId xmlns:a16="http://schemas.microsoft.com/office/drawing/2014/main" val="71674450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2058027036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669773094"/>
                    </a:ext>
                  </a:extLst>
                </a:gridCol>
              </a:tblGrid>
              <a:tr h="7838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Seurat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81232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76680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3998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75729"/>
              </p:ext>
            </p:extLst>
          </p:nvPr>
        </p:nvGraphicFramePr>
        <p:xfrm>
          <a:off x="390144" y="280416"/>
          <a:ext cx="10533888" cy="523661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1678265">
                  <a:extLst>
                    <a:ext uri="{9D8B030D-6E8A-4147-A177-3AD203B41FA5}">
                      <a16:colId xmlns:a16="http://schemas.microsoft.com/office/drawing/2014/main" val="3384361290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  <a:gridCol w="1135510">
                  <a:extLst>
                    <a:ext uri="{9D8B030D-6E8A-4147-A177-3AD203B41FA5}">
                      <a16:colId xmlns:a16="http://schemas.microsoft.com/office/drawing/2014/main" val="1345141072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(one run)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tSNE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10x_cells_MOp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10x_nuclei_MOp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SMARTer_cells_MOp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SMARTer_nuclei_MOp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25240"/>
              </p:ext>
            </p:extLst>
          </p:nvPr>
        </p:nvGraphicFramePr>
        <p:xfrm>
          <a:off x="390144" y="280416"/>
          <a:ext cx="7720113" cy="611830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Seurat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  <a:p>
                      <a:pPr algn="ctr"/>
                      <a:r>
                        <a:rPr lang="en-US" dirty="0"/>
                        <a:t>SC3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_hierarchical</a:t>
                      </a:r>
                    </a:p>
                    <a:p>
                      <a:pPr algn="ctr"/>
                      <a:r>
                        <a:rPr lang="en-US" dirty="0"/>
                        <a:t>large2_hierarchical</a:t>
                      </a:r>
                    </a:p>
                    <a:p>
                      <a:pPr algn="ctr"/>
                      <a:r>
                        <a:rPr lang="en-US" b="0" dirty="0"/>
                        <a:t>_large2_Dune</a:t>
                      </a:r>
                    </a:p>
                    <a:p>
                      <a:pPr algn="ctr"/>
                      <a:r>
                        <a:rPr lang="en-US" dirty="0"/>
                        <a:t>large3_hierarchical.csv</a:t>
                      </a:r>
                    </a:p>
                    <a:p>
                      <a:pPr algn="ctr"/>
                      <a:r>
                        <a:rPr lang="en-US" dirty="0"/>
                        <a:t>large3_Dune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nuclei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smart-</a:t>
                      </a:r>
                      <a:r>
                        <a:rPr lang="en-US" dirty="0" err="1"/>
                        <a:t>tenx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.csv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6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2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272</Words>
  <Application>Microsoft Macintosh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28</cp:revision>
  <dcterms:created xsi:type="dcterms:W3CDTF">2019-02-14T01:40:22Z</dcterms:created>
  <dcterms:modified xsi:type="dcterms:W3CDTF">2019-09-17T19:36:07Z</dcterms:modified>
</cp:coreProperties>
</file>