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71888" cy="3671888"/>
  <p:notesSz cx="6858000" cy="9144000"/>
  <p:defaultTextStyle>
    <a:defPPr>
      <a:defRPr lang="en-US"/>
    </a:defPPr>
    <a:lvl1pPr marL="0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1pPr>
    <a:lvl2pPr marL="176251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2pPr>
    <a:lvl3pPr marL="352501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3pPr>
    <a:lvl4pPr marL="528752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4pPr>
    <a:lvl5pPr marL="705002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5pPr>
    <a:lvl6pPr marL="881253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6pPr>
    <a:lvl7pPr marL="1057504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7pPr>
    <a:lvl8pPr marL="1233754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8pPr>
    <a:lvl9pPr marL="1410005" algn="l" defTabSz="352501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826"/>
  </p:normalViewPr>
  <p:slideViewPr>
    <p:cSldViewPr snapToGrid="0" snapToObjects="1">
      <p:cViewPr varScale="1">
        <p:scale>
          <a:sx n="250" d="100"/>
          <a:sy n="250" d="100"/>
        </p:scale>
        <p:origin x="2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92" y="600932"/>
            <a:ext cx="3121105" cy="1278361"/>
          </a:xfrm>
        </p:spPr>
        <p:txBody>
          <a:bodyPr anchor="b"/>
          <a:lstStyle>
            <a:lvl1pPr algn="ctr">
              <a:defRPr sz="2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6" y="1928591"/>
            <a:ext cx="2753916" cy="886523"/>
          </a:xfrm>
        </p:spPr>
        <p:txBody>
          <a:bodyPr/>
          <a:lstStyle>
            <a:lvl1pPr marL="0" indent="0" algn="ctr">
              <a:buNone/>
              <a:defRPr sz="964"/>
            </a:lvl1pPr>
            <a:lvl2pPr marL="183612" indent="0" algn="ctr">
              <a:buNone/>
              <a:defRPr sz="803"/>
            </a:lvl2pPr>
            <a:lvl3pPr marL="367223" indent="0" algn="ctr">
              <a:buNone/>
              <a:defRPr sz="723"/>
            </a:lvl3pPr>
            <a:lvl4pPr marL="550835" indent="0" algn="ctr">
              <a:buNone/>
              <a:defRPr sz="643"/>
            </a:lvl4pPr>
            <a:lvl5pPr marL="734446" indent="0" algn="ctr">
              <a:buNone/>
              <a:defRPr sz="643"/>
            </a:lvl5pPr>
            <a:lvl6pPr marL="918058" indent="0" algn="ctr">
              <a:buNone/>
              <a:defRPr sz="643"/>
            </a:lvl6pPr>
            <a:lvl7pPr marL="1101669" indent="0" algn="ctr">
              <a:buNone/>
              <a:defRPr sz="643"/>
            </a:lvl7pPr>
            <a:lvl8pPr marL="1285281" indent="0" algn="ctr">
              <a:buNone/>
              <a:defRPr sz="643"/>
            </a:lvl8pPr>
            <a:lvl9pPr marL="1468892" indent="0" algn="ctr">
              <a:buNone/>
              <a:defRPr sz="64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695" y="195494"/>
            <a:ext cx="791751" cy="311175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42" y="195494"/>
            <a:ext cx="2329354" cy="31117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0" y="915423"/>
            <a:ext cx="3167003" cy="1527403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30" y="2457276"/>
            <a:ext cx="3167003" cy="803225"/>
          </a:xfrm>
        </p:spPr>
        <p:txBody>
          <a:bodyPr/>
          <a:lstStyle>
            <a:lvl1pPr marL="0" indent="0">
              <a:buNone/>
              <a:defRPr sz="964">
                <a:solidFill>
                  <a:schemeClr val="tx1"/>
                </a:solidFill>
              </a:defRPr>
            </a:lvl1pPr>
            <a:lvl2pPr marL="183612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2pPr>
            <a:lvl3pPr marL="367223" indent="0">
              <a:buNone/>
              <a:defRPr sz="723">
                <a:solidFill>
                  <a:schemeClr val="tx1">
                    <a:tint val="75000"/>
                  </a:schemeClr>
                </a:solidFill>
              </a:defRPr>
            </a:lvl3pPr>
            <a:lvl4pPr marL="550835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4446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8058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1669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528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68892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43" y="977470"/>
            <a:ext cx="1560552" cy="2329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894" y="977470"/>
            <a:ext cx="1560552" cy="2329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195495"/>
            <a:ext cx="3167003" cy="7097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21" y="900123"/>
            <a:ext cx="1553380" cy="441136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21" y="1341259"/>
            <a:ext cx="1553380" cy="1972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893" y="900123"/>
            <a:ext cx="1561031" cy="441136"/>
          </a:xfrm>
        </p:spPr>
        <p:txBody>
          <a:bodyPr anchor="b"/>
          <a:lstStyle>
            <a:lvl1pPr marL="0" indent="0">
              <a:buNone/>
              <a:defRPr sz="964" b="1"/>
            </a:lvl1pPr>
            <a:lvl2pPr marL="183612" indent="0">
              <a:buNone/>
              <a:defRPr sz="803" b="1"/>
            </a:lvl2pPr>
            <a:lvl3pPr marL="367223" indent="0">
              <a:buNone/>
              <a:defRPr sz="723" b="1"/>
            </a:lvl3pPr>
            <a:lvl4pPr marL="550835" indent="0">
              <a:buNone/>
              <a:defRPr sz="643" b="1"/>
            </a:lvl4pPr>
            <a:lvl5pPr marL="734446" indent="0">
              <a:buNone/>
              <a:defRPr sz="643" b="1"/>
            </a:lvl5pPr>
            <a:lvl6pPr marL="918058" indent="0">
              <a:buNone/>
              <a:defRPr sz="643" b="1"/>
            </a:lvl6pPr>
            <a:lvl7pPr marL="1101669" indent="0">
              <a:buNone/>
              <a:defRPr sz="643" b="1"/>
            </a:lvl7pPr>
            <a:lvl8pPr marL="1285281" indent="0">
              <a:buNone/>
              <a:defRPr sz="643" b="1"/>
            </a:lvl8pPr>
            <a:lvl9pPr marL="1468892" indent="0">
              <a:buNone/>
              <a:defRPr sz="64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893" y="1341259"/>
            <a:ext cx="1561031" cy="1972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244792"/>
            <a:ext cx="1184279" cy="856774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31" y="528685"/>
            <a:ext cx="1858893" cy="2609420"/>
          </a:xfrm>
        </p:spPr>
        <p:txBody>
          <a:bodyPr/>
          <a:lstStyle>
            <a:lvl1pPr>
              <a:defRPr sz="1285"/>
            </a:lvl1pPr>
            <a:lvl2pPr>
              <a:defRPr sz="1124"/>
            </a:lvl2pPr>
            <a:lvl3pPr>
              <a:defRPr sz="964"/>
            </a:lvl3pPr>
            <a:lvl4pPr>
              <a:defRPr sz="803"/>
            </a:lvl4pPr>
            <a:lvl5pPr>
              <a:defRPr sz="803"/>
            </a:lvl5pPr>
            <a:lvl6pPr>
              <a:defRPr sz="803"/>
            </a:lvl6pPr>
            <a:lvl7pPr>
              <a:defRPr sz="803"/>
            </a:lvl7pPr>
            <a:lvl8pPr>
              <a:defRPr sz="803"/>
            </a:lvl8pPr>
            <a:lvl9pPr>
              <a:defRPr sz="80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1101566"/>
            <a:ext cx="1184279" cy="2040788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244792"/>
            <a:ext cx="1184279" cy="856774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31" y="528685"/>
            <a:ext cx="1858893" cy="2609420"/>
          </a:xfrm>
        </p:spPr>
        <p:txBody>
          <a:bodyPr anchor="t"/>
          <a:lstStyle>
            <a:lvl1pPr marL="0" indent="0">
              <a:buNone/>
              <a:defRPr sz="1285"/>
            </a:lvl1pPr>
            <a:lvl2pPr marL="183612" indent="0">
              <a:buNone/>
              <a:defRPr sz="1124"/>
            </a:lvl2pPr>
            <a:lvl3pPr marL="367223" indent="0">
              <a:buNone/>
              <a:defRPr sz="964"/>
            </a:lvl3pPr>
            <a:lvl4pPr marL="550835" indent="0">
              <a:buNone/>
              <a:defRPr sz="803"/>
            </a:lvl4pPr>
            <a:lvl5pPr marL="734446" indent="0">
              <a:buNone/>
              <a:defRPr sz="803"/>
            </a:lvl5pPr>
            <a:lvl6pPr marL="918058" indent="0">
              <a:buNone/>
              <a:defRPr sz="803"/>
            </a:lvl6pPr>
            <a:lvl7pPr marL="1101669" indent="0">
              <a:buNone/>
              <a:defRPr sz="803"/>
            </a:lvl7pPr>
            <a:lvl8pPr marL="1285281" indent="0">
              <a:buNone/>
              <a:defRPr sz="803"/>
            </a:lvl8pPr>
            <a:lvl9pPr marL="1468892" indent="0">
              <a:buNone/>
              <a:defRPr sz="803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21" y="1101566"/>
            <a:ext cx="1184279" cy="2040788"/>
          </a:xfrm>
        </p:spPr>
        <p:txBody>
          <a:bodyPr/>
          <a:lstStyle>
            <a:lvl1pPr marL="0" indent="0">
              <a:buNone/>
              <a:defRPr sz="643"/>
            </a:lvl1pPr>
            <a:lvl2pPr marL="183612" indent="0">
              <a:buNone/>
              <a:defRPr sz="562"/>
            </a:lvl2pPr>
            <a:lvl3pPr marL="367223" indent="0">
              <a:buNone/>
              <a:defRPr sz="482"/>
            </a:lvl3pPr>
            <a:lvl4pPr marL="550835" indent="0">
              <a:buNone/>
              <a:defRPr sz="402"/>
            </a:lvl4pPr>
            <a:lvl5pPr marL="734446" indent="0">
              <a:buNone/>
              <a:defRPr sz="402"/>
            </a:lvl5pPr>
            <a:lvl6pPr marL="918058" indent="0">
              <a:buNone/>
              <a:defRPr sz="402"/>
            </a:lvl6pPr>
            <a:lvl7pPr marL="1101669" indent="0">
              <a:buNone/>
              <a:defRPr sz="402"/>
            </a:lvl7pPr>
            <a:lvl8pPr marL="1285281" indent="0">
              <a:buNone/>
              <a:defRPr sz="402"/>
            </a:lvl8pPr>
            <a:lvl9pPr marL="1468892" indent="0">
              <a:buNone/>
              <a:defRPr sz="40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176E-2E8B-DB4D-B5BB-ABB74B77B9D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43" y="195495"/>
            <a:ext cx="3167003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43" y="977470"/>
            <a:ext cx="3167003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42" y="3403297"/>
            <a:ext cx="826175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65B0-059C-DA4E-B409-A66EBFFCF0D2}" type="datetimeFigureOut"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13" y="3403297"/>
            <a:ext cx="1239262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271" y="3403297"/>
            <a:ext cx="826175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176E-2E8B-DB4D-B5BB-ABB74B77B9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7223" rtl="0" eaLnBrk="1" latinLnBrk="0" hangingPunct="1">
        <a:lnSpc>
          <a:spcPct val="90000"/>
        </a:lnSpc>
        <a:spcBef>
          <a:spcPct val="0"/>
        </a:spcBef>
        <a:buNone/>
        <a:defRPr sz="1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806" indent="-91806" algn="l" defTabSz="367223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75417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42640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826252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1009863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93475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377086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indent="-91806" algn="l" defTabSz="367223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8361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2pPr>
      <a:lvl3pPr marL="367223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3pPr>
      <a:lvl4pPr marL="550835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734446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918058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01669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285281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92" algn="l" defTabSz="367223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o&quot; Symbol 3"/>
          <p:cNvSpPr/>
          <p:nvPr/>
        </p:nvSpPr>
        <p:spPr>
          <a:xfrm>
            <a:off x="394896" y="0"/>
            <a:ext cx="2896944" cy="2892009"/>
          </a:xfrm>
          <a:prstGeom prst="noSmoking">
            <a:avLst/>
          </a:prstGeom>
          <a:solidFill>
            <a:srgbClr val="FF0000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355" y="887418"/>
            <a:ext cx="2893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NO PREVIEW</a:t>
            </a:r>
          </a:p>
          <a:p>
            <a:pPr algn="ctr"/>
            <a:r>
              <a:rPr lang="en-US" sz="4000"/>
              <a:t>AVAILABLE </a:t>
            </a:r>
            <a:r>
              <a:rPr lang="en-US" sz="4000">
                <a:sym typeface="Wingdings"/>
              </a:rPr>
              <a:t>:(</a:t>
            </a:r>
            <a:endParaRPr 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122025" y="2892009"/>
            <a:ext cx="351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Rerun DBGWAS without the parameter  -no-preview to have components preview in the summary output page.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2018-07-10T13:19:42Z</dcterms:created>
  <dcterms:modified xsi:type="dcterms:W3CDTF">2018-07-10T13:42:37Z</dcterms:modified>
</cp:coreProperties>
</file>