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9C742-6DDE-4B47-92BD-C153A5760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82C5CA-6822-4B31-9438-89B1CC277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5CC43-DFF7-48A5-BB66-87AEC133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652A-DFEA-48E1-8BE1-F159FDD94C33}" type="datetimeFigureOut">
              <a:rPr lang="es-MX" smtClean="0"/>
              <a:t>12/12/2024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1BF77A-F4F9-46F9-912E-F0C52F2C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A21998-0EEA-4549-8EC8-679A594F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238-628C-487C-B13E-86BD389317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1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7208A-1C0F-43CD-B00B-0F41B640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514F20-8A49-4CC6-ADE7-F29F7A78E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304329-9F8E-497B-B2C5-342D4933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652A-DFEA-48E1-8BE1-F159FDD94C33}" type="datetimeFigureOut">
              <a:rPr lang="es-MX" smtClean="0"/>
              <a:t>12/12/2024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6A54DE-AAF7-4B78-B377-9BB3F12D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A03BA1-D11F-463F-98D8-04C8113E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238-628C-487C-B13E-86BD389317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96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585D33-902E-4FCC-B38F-97574AD43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E3E564-2CF7-4708-BB94-C23D519B0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088A41-FDC0-41F8-961E-D649870C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652A-DFEA-48E1-8BE1-F159FDD94C33}" type="datetimeFigureOut">
              <a:rPr lang="es-MX" smtClean="0"/>
              <a:t>12/12/2024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CF92B0-2E7B-4E86-A030-A3D35919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3D7AE-2FF1-4511-A08C-D581D1B1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238-628C-487C-B13E-86BD389317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056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9BF3E-6566-4509-A52E-A70A010D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CFBE9-DD00-4A19-A06D-A4EF1FC4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D917B1-A6EF-4ADC-9847-19AF3E66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652A-DFEA-48E1-8BE1-F159FDD94C33}" type="datetimeFigureOut">
              <a:rPr lang="es-MX" smtClean="0"/>
              <a:t>12/12/2024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52F689-A8AF-4A38-8288-2DAF42F5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68882F-C0C7-4D1B-80AB-367696B3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238-628C-487C-B13E-86BD389317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65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7BC89-3BB2-407B-AFED-6BC92753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FF73CF-471B-47DA-B21D-349C878AB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1BB1D-ED21-4A10-98C4-C677AD2D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652A-DFEA-48E1-8BE1-F159FDD94C33}" type="datetimeFigureOut">
              <a:rPr lang="es-MX" smtClean="0"/>
              <a:t>12/12/2024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0CDAD7-098E-4EFE-967B-7EF8BCBF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9AD370-FA09-44C6-8E1B-D497D68C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238-628C-487C-B13E-86BD389317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98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103AD-07E4-43D2-B4F6-7BC10864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F0DD6-60CE-43D3-A37C-709E4A838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503645-DC43-4E27-A804-AD3D32258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3708C6-F9D0-4AE2-9192-966AE425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652A-DFEA-48E1-8BE1-F159FDD94C33}" type="datetimeFigureOut">
              <a:rPr lang="es-MX" smtClean="0"/>
              <a:t>12/12/2024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3A309C-97FD-49A5-8F42-D035E76C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3F1108-122E-406D-A6D3-325A92FE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238-628C-487C-B13E-86BD389317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889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42BAA-9387-4CD6-BE87-88060C81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9AA216-BF9A-4BE3-A929-356C8F5B9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F7E5BA-90F3-4123-BD71-882B3A9AB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25E83D-0B7F-4EDF-B6FB-FC89B0195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C3B6F0-5ADA-47C1-9E49-20062370B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B0126E-B7FD-4E23-9CAB-B6D04338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652A-DFEA-48E1-8BE1-F159FDD94C33}" type="datetimeFigureOut">
              <a:rPr lang="es-MX" smtClean="0"/>
              <a:t>12/12/2024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8E4FB9-F593-438E-87B9-45B97F26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4458B1-F89A-4FF1-9A06-5C457C66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238-628C-487C-B13E-86BD389317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700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08107-2C73-4BCE-8280-3F07AF3A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6F4A20-CC3D-4621-8929-70C5A962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652A-DFEA-48E1-8BE1-F159FDD94C33}" type="datetimeFigureOut">
              <a:rPr lang="es-MX" smtClean="0"/>
              <a:t>12/12/2024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15EE96-E68C-4D86-B500-778D4153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F8EF28-C54D-4BCE-9169-74E8FE22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238-628C-487C-B13E-86BD389317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008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649873-A90B-41E7-B35E-01095397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652A-DFEA-48E1-8BE1-F159FDD94C33}" type="datetimeFigureOut">
              <a:rPr lang="es-MX" smtClean="0"/>
              <a:t>12/12/2024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D39214-D664-491C-85D6-DB48DC80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3824D0-D782-4611-A86A-A544150C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238-628C-487C-B13E-86BD389317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37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9DA2A-D39A-48BD-A7DE-7EFB9A64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3C0841-3EB3-41D3-A2C3-A98D06F9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9CE962-04F8-4EC7-A19C-12D7E0A60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67BF61-5055-4FA2-9DFC-B0466BC5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652A-DFEA-48E1-8BE1-F159FDD94C33}" type="datetimeFigureOut">
              <a:rPr lang="es-MX" smtClean="0"/>
              <a:t>12/12/2024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811837-CF45-4540-B67C-92B8FC0C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589F64-A927-4365-801E-A96B658B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238-628C-487C-B13E-86BD389317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123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0E1CE-23CA-4CC0-A842-44E861C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C1222F-11AB-4569-AAF0-3FF7F0CC0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EC4B07-0563-4F3D-A3BB-212E1250E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58B1C5-F27A-4A0B-95AC-A9577A41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652A-DFEA-48E1-8BE1-F159FDD94C33}" type="datetimeFigureOut">
              <a:rPr lang="es-MX" smtClean="0"/>
              <a:t>12/12/2024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D447A6-716C-4C28-8B99-BCC63CB6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CDC5A0-EB19-4656-8D92-7E010C2D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238-628C-487C-B13E-86BD389317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813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F3FB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AF9BAE-C62F-4616-98CE-D434E42A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AEC73F-F5E3-4B73-8B43-92C6E2FE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7AC7FD-FDEC-4668-B105-D5B61808D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652A-DFEA-48E1-8BE1-F159FDD94C33}" type="datetimeFigureOut">
              <a:rPr lang="es-MX" smtClean="0"/>
              <a:t>12/12/2024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584490-8983-463D-AAE0-24A97F654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A7412D-1C7C-4837-A157-FF38DA760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D3238-628C-487C-B13E-86BD389317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1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world.com/article/394849/windows-11-will-give-you-10-days-to-roll-back-to-windows-10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afire.com/file/u0td0dmx40keind/Post_Install.zip/file" TargetMode="External"/><Relationship Id="rId2" Type="http://schemas.openxmlformats.org/officeDocument/2006/relationships/hyperlink" Target="https://github.com/HectorRP-pc/H-F---Cetpro-LL/tree/ma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diafire.com/file/gvgh13zz49pyhgq/W10+CETPRO+LL.iso/file" TargetMode="External"/><Relationship Id="rId4" Type="http://schemas.openxmlformats.org/officeDocument/2006/relationships/hyperlink" Target="https://optijuegos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60C4AEF6-AAD0-456E-A6A4-E0570990B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81250"/>
          <a:stretch/>
        </p:blipFill>
        <p:spPr>
          <a:xfrm>
            <a:off x="0" y="0"/>
            <a:ext cx="12275820" cy="6858000"/>
          </a:xfrm>
          <a:prstGeom prst="rect">
            <a:avLst/>
          </a:prstGeom>
          <a:effectLst>
            <a:softEdge rad="1270000"/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9D60533-206C-4AAD-B6C5-B208688AC6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25053" y="0"/>
            <a:ext cx="10266947" cy="6858000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2EA225A-1439-4AD6-85CF-F8F246A65C2A}"/>
              </a:ext>
            </a:extLst>
          </p:cNvPr>
          <p:cNvSpPr txBox="1"/>
          <p:nvPr/>
        </p:nvSpPr>
        <p:spPr>
          <a:xfrm>
            <a:off x="354330" y="6179344"/>
            <a:ext cx="3794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Verdana" panose="020B0604030504040204" pitchFamily="34" charset="0"/>
                <a:ea typeface="Verdana" panose="020B0604030504040204" pitchFamily="34" charset="0"/>
              </a:rPr>
              <a:t>Héctor Felipe Román Poma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91103D51-DB2C-41FB-BA23-E090E1067F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662"/>
          <a:stretch/>
        </p:blipFill>
        <p:spPr>
          <a:xfrm>
            <a:off x="4149090" y="0"/>
            <a:ext cx="8042910" cy="6858000"/>
          </a:xfrm>
          <a:prstGeom prst="rect">
            <a:avLst/>
          </a:prstGeom>
          <a:effectLst>
            <a:softEdge rad="1270000"/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8A8513A-6519-418C-BEEC-75487316F8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3325" r="-1"/>
          <a:stretch/>
        </p:blipFill>
        <p:spPr>
          <a:xfrm>
            <a:off x="6373126" y="0"/>
            <a:ext cx="5818873" cy="6858000"/>
          </a:xfrm>
          <a:prstGeom prst="rect">
            <a:avLst/>
          </a:prstGeom>
          <a:effectLst>
            <a:softEdge rad="1270000"/>
          </a:effectLst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1F2EAC10-AF27-4949-BAC1-4516A016BA53}"/>
              </a:ext>
            </a:extLst>
          </p:cNvPr>
          <p:cNvGrpSpPr/>
          <p:nvPr/>
        </p:nvGrpSpPr>
        <p:grpSpPr>
          <a:xfrm>
            <a:off x="178674" y="2002266"/>
            <a:ext cx="11834652" cy="2853468"/>
            <a:chOff x="178674" y="82048"/>
            <a:chExt cx="11834652" cy="2853468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6D6B73B6-FDD6-4EE7-AAA4-833CAB4DD863}"/>
                </a:ext>
              </a:extLst>
            </p:cNvPr>
            <p:cNvSpPr txBox="1"/>
            <p:nvPr/>
          </p:nvSpPr>
          <p:spPr>
            <a:xfrm>
              <a:off x="178674" y="82048"/>
              <a:ext cx="90283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8000" b="1" dirty="0">
                  <a:latin typeface="Verdana" panose="020B0604030504040204" pitchFamily="34" charset="0"/>
                  <a:ea typeface="Verdana" panose="020B0604030504040204" pitchFamily="34" charset="0"/>
                </a:rPr>
                <a:t>HACIENDOLO</a:t>
              </a:r>
              <a:r>
                <a:rPr lang="es-MX" sz="2000" dirty="0"/>
                <a:t> 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3EFB64B-4C04-4DDA-A406-08A5711C62D8}"/>
                </a:ext>
              </a:extLst>
            </p:cNvPr>
            <p:cNvSpPr txBox="1"/>
            <p:nvPr/>
          </p:nvSpPr>
          <p:spPr>
            <a:xfrm>
              <a:off x="2984939" y="1612077"/>
              <a:ext cx="90283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8000" b="1" dirty="0">
                  <a:latin typeface="Verdana" panose="020B0604030504040204" pitchFamily="34" charset="0"/>
                  <a:ea typeface="Verdana" panose="020B0604030504040204" pitchFamily="34" charset="0"/>
                </a:rPr>
                <a:t>FACIL</a:t>
              </a:r>
              <a:endParaRPr lang="es-MX" sz="6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" name="Signo más 5">
              <a:extLst>
                <a:ext uri="{FF2B5EF4-FFF2-40B4-BE49-F238E27FC236}">
                  <a16:creationId xmlns:a16="http://schemas.microsoft.com/office/drawing/2014/main" id="{EE87DD16-A2BB-4647-9AC2-CDE5BA34EA53}"/>
                </a:ext>
              </a:extLst>
            </p:cNvPr>
            <p:cNvSpPr/>
            <p:nvPr/>
          </p:nvSpPr>
          <p:spPr>
            <a:xfrm>
              <a:off x="7499132" y="847063"/>
              <a:ext cx="1345323" cy="1323439"/>
            </a:xfrm>
            <a:prstGeom prst="mathPlus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8E707D1-51A4-45BA-A75E-3B53FF4B2042}"/>
              </a:ext>
            </a:extLst>
          </p:cNvPr>
          <p:cNvSpPr/>
          <p:nvPr/>
        </p:nvSpPr>
        <p:spPr>
          <a:xfrm>
            <a:off x="140970" y="2002266"/>
            <a:ext cx="11910060" cy="2752614"/>
          </a:xfrm>
          <a:prstGeom prst="rect">
            <a:avLst/>
          </a:prstGeom>
          <a:solidFill>
            <a:schemeClr val="dk1">
              <a:alpha val="18000"/>
            </a:schemeClr>
          </a:solidFill>
          <a:effectLst>
            <a:softEdge rad="1016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722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ángulo 3">
            <a:extLst>
              <a:ext uri="{FF2B5EF4-FFF2-40B4-BE49-F238E27FC236}">
                <a16:creationId xmlns:a16="http://schemas.microsoft.com/office/drawing/2014/main" id="{F6FE0A63-2A49-4B3C-8843-4467B0F95E33}"/>
              </a:ext>
            </a:extLst>
          </p:cNvPr>
          <p:cNvSpPr/>
          <p:nvPr/>
        </p:nvSpPr>
        <p:spPr>
          <a:xfrm>
            <a:off x="674370" y="365125"/>
            <a:ext cx="11052810" cy="6127750"/>
          </a:xfrm>
          <a:prstGeom prst="rect">
            <a:avLst/>
          </a:prstGeom>
          <a:ln>
            <a:noFill/>
          </a:ln>
          <a:effectLst>
            <a:softEdge rad="533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B5E253-F0CF-4DCE-8A38-34F0A295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9265"/>
          </a:xfrm>
        </p:spPr>
        <p:txBody>
          <a:bodyPr>
            <a:noAutofit/>
          </a:bodyPr>
          <a:lstStyle/>
          <a:p>
            <a:pPr algn="ctr"/>
            <a:r>
              <a:rPr lang="es-MX" b="1" dirty="0">
                <a:latin typeface="Verdana" panose="020B0604030504040204" pitchFamily="34" charset="0"/>
                <a:ea typeface="Verdana" panose="020B0604030504040204" pitchFamily="34" charset="0"/>
              </a:rPr>
              <a:t>INTRODUCCION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BBE708-0A90-44DA-A37E-0211296A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830"/>
            <a:ext cx="10515600" cy="5011103"/>
          </a:xfrm>
        </p:spPr>
        <p:txBody>
          <a:bodyPr/>
          <a:lstStyle/>
          <a:p>
            <a:pPr algn="ctr"/>
            <a:r>
              <a:rPr lang="es-MX" sz="4000" i="1" dirty="0">
                <a:latin typeface="Verdana" panose="020B0604030504040204" pitchFamily="34" charset="0"/>
                <a:ea typeface="Verdana" panose="020B0604030504040204" pitchFamily="34" charset="0"/>
              </a:rPr>
              <a:t>¿Qué es Haciéndolo + Fácil?</a:t>
            </a:r>
          </a:p>
          <a:p>
            <a:pPr marL="0" indent="0" algn="ctr">
              <a:buNone/>
            </a:pPr>
            <a:endParaRPr lang="es-MX" sz="4800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s-MX" sz="3200" dirty="0">
                <a:latin typeface="Verdana" panose="020B0604030504040204" pitchFamily="34" charset="0"/>
                <a:ea typeface="Verdana" panose="020B0604030504040204" pitchFamily="34" charset="0"/>
              </a:rPr>
              <a:t>H+F es un proyecto, realizado por Héctor Felipe Román Poma, que tiene el objetivo de simplificar la instalación del Sistema Operativo Windows 10. </a:t>
            </a:r>
          </a:p>
        </p:txBody>
      </p:sp>
      <p:sp useBgFill="1">
        <p:nvSpPr>
          <p:cNvPr id="5" name="Rectángulo 4">
            <a:extLst>
              <a:ext uri="{FF2B5EF4-FFF2-40B4-BE49-F238E27FC236}">
                <a16:creationId xmlns:a16="http://schemas.microsoft.com/office/drawing/2014/main" id="{C03779E1-1133-46E4-8A23-055B2B58D64A}"/>
              </a:ext>
            </a:extLst>
          </p:cNvPr>
          <p:cNvSpPr/>
          <p:nvPr/>
        </p:nvSpPr>
        <p:spPr>
          <a:xfrm>
            <a:off x="1209675" y="746442"/>
            <a:ext cx="9982200" cy="5365115"/>
          </a:xfrm>
          <a:prstGeom prst="rect">
            <a:avLst/>
          </a:prstGeom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83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ángulo 3">
            <a:extLst>
              <a:ext uri="{FF2B5EF4-FFF2-40B4-BE49-F238E27FC236}">
                <a16:creationId xmlns:a16="http://schemas.microsoft.com/office/drawing/2014/main" id="{BA4CD02A-6518-4578-8259-5B5DF5F23647}"/>
              </a:ext>
            </a:extLst>
          </p:cNvPr>
          <p:cNvSpPr/>
          <p:nvPr/>
        </p:nvSpPr>
        <p:spPr>
          <a:xfrm>
            <a:off x="674370" y="365125"/>
            <a:ext cx="11052810" cy="6127750"/>
          </a:xfrm>
          <a:prstGeom prst="rect">
            <a:avLst/>
          </a:prstGeom>
          <a:ln>
            <a:noFill/>
          </a:ln>
          <a:effectLst>
            <a:softEdge rad="533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 useBgFill="1">
        <p:nvSpPr>
          <p:cNvPr id="5" name="Rectángulo 4">
            <a:extLst>
              <a:ext uri="{FF2B5EF4-FFF2-40B4-BE49-F238E27FC236}">
                <a16:creationId xmlns:a16="http://schemas.microsoft.com/office/drawing/2014/main" id="{AD53B14A-C74D-48BC-8768-BFFF26CECAC7}"/>
              </a:ext>
            </a:extLst>
          </p:cNvPr>
          <p:cNvSpPr/>
          <p:nvPr/>
        </p:nvSpPr>
        <p:spPr>
          <a:xfrm>
            <a:off x="1209675" y="746442"/>
            <a:ext cx="9982200" cy="5365115"/>
          </a:xfrm>
          <a:prstGeom prst="rect">
            <a:avLst/>
          </a:prstGeom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7CEAD3-AF74-44C5-9287-3AEE813E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>
                <a:latin typeface="Verdana" panose="020B0604030504040204" pitchFamily="34" charset="0"/>
                <a:ea typeface="Verdana" panose="020B0604030504040204" pitchFamily="34" charset="0"/>
              </a:rPr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CFD993-0992-4FF0-B08C-61B23F55D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554980"/>
          </a:xfrm>
        </p:spPr>
        <p:txBody>
          <a:bodyPr>
            <a:normAutofit/>
          </a:bodyPr>
          <a:lstStyle/>
          <a:p>
            <a:pPr algn="ctr"/>
            <a:r>
              <a:rPr lang="es-MX" i="1" dirty="0">
                <a:latin typeface="Verdana" panose="020B0604030504040204" pitchFamily="34" charset="0"/>
                <a:ea typeface="Verdana" panose="020B0604030504040204" pitchFamily="34" charset="0"/>
              </a:rPr>
              <a:t>¿Por qué la necesidad de simplificarlo?</a:t>
            </a:r>
          </a:p>
          <a:p>
            <a:pPr algn="ctr"/>
            <a:endParaRPr lang="es-MX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</a:rPr>
              <a:t>El proceso de instalación de cualquier sistema es bastante complicado para quien no conoce. Cuando uno resetea su celular, puede llegar a entender como se configura, ya que es bastante intuitivo. En cambio, la instalación de un sistema de computadora, como Windows o Linux, es mas complicado. </a:t>
            </a:r>
          </a:p>
          <a:p>
            <a:pPr marL="0" indent="0" algn="ctr">
              <a:buNone/>
            </a:pPr>
            <a:endParaRPr lang="es-MX" sz="3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</a:rPr>
              <a:t>Por eso, H+F se encarga de omitir procesos innecesarios y automatizar algunos procesos. Además, agregar una ayuda bastante útil.</a:t>
            </a:r>
          </a:p>
        </p:txBody>
      </p:sp>
    </p:spTree>
    <p:extLst>
      <p:ext uri="{BB962C8B-B14F-4D97-AF65-F5344CB8AC3E}">
        <p14:creationId xmlns:p14="http://schemas.microsoft.com/office/powerpoint/2010/main" val="343956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ángulo 3">
            <a:extLst>
              <a:ext uri="{FF2B5EF4-FFF2-40B4-BE49-F238E27FC236}">
                <a16:creationId xmlns:a16="http://schemas.microsoft.com/office/drawing/2014/main" id="{8EDEBF36-A0F1-471C-B316-CEA58E31D544}"/>
              </a:ext>
            </a:extLst>
          </p:cNvPr>
          <p:cNvSpPr/>
          <p:nvPr/>
        </p:nvSpPr>
        <p:spPr>
          <a:xfrm>
            <a:off x="674370" y="365125"/>
            <a:ext cx="11052810" cy="6127750"/>
          </a:xfrm>
          <a:prstGeom prst="rect">
            <a:avLst/>
          </a:prstGeom>
          <a:ln>
            <a:noFill/>
          </a:ln>
          <a:effectLst>
            <a:softEdge rad="533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 useBgFill="1">
        <p:nvSpPr>
          <p:cNvPr id="5" name="Rectángulo 4">
            <a:extLst>
              <a:ext uri="{FF2B5EF4-FFF2-40B4-BE49-F238E27FC236}">
                <a16:creationId xmlns:a16="http://schemas.microsoft.com/office/drawing/2014/main" id="{500DD259-D6B7-4CC0-B899-F5C51A3FFC97}"/>
              </a:ext>
            </a:extLst>
          </p:cNvPr>
          <p:cNvSpPr/>
          <p:nvPr/>
        </p:nvSpPr>
        <p:spPr>
          <a:xfrm>
            <a:off x="1209675" y="746442"/>
            <a:ext cx="9982200" cy="5365115"/>
          </a:xfrm>
          <a:prstGeom prst="rect">
            <a:avLst/>
          </a:prstGeom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A2AA0C-F37A-4306-B7C5-4A895C63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pPr algn="ctr"/>
            <a:r>
              <a:rPr lang="es-MX" b="1" dirty="0">
                <a:latin typeface="Verdana" panose="020B0604030504040204" pitchFamily="34" charset="0"/>
                <a:ea typeface="Verdana" panose="020B0604030504040204" pitchFamily="34" charset="0"/>
              </a:rPr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B8D67F-45E1-42E9-9F01-29F71C38A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643"/>
          </a:xfrm>
        </p:spPr>
        <p:txBody>
          <a:bodyPr>
            <a:normAutofit/>
          </a:bodyPr>
          <a:lstStyle/>
          <a:p>
            <a:endParaRPr lang="es-MX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s-MX" sz="3200" dirty="0">
                <a:latin typeface="Verdana" panose="020B0604030504040204" pitchFamily="34" charset="0"/>
                <a:ea typeface="Verdana" panose="020B0604030504040204" pitchFamily="34" charset="0"/>
              </a:rPr>
              <a:t>La Imagen de Sistema que vamos a usar es una ISO modificada. El creador es OptiProjects. Fue elegida porque las modificaciones realizadas otorgan una gran optimización de recursos, esta mayormente completo y no presenta errores comunes.</a:t>
            </a:r>
          </a:p>
          <a:p>
            <a:endParaRPr lang="es-MX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s-MX" sz="3200" dirty="0">
                <a:latin typeface="Verdana" panose="020B0604030504040204" pitchFamily="34" charset="0"/>
                <a:ea typeface="Verdana" panose="020B0604030504040204" pitchFamily="34" charset="0"/>
              </a:rPr>
              <a:t>Se agrego una carpeta personalizada, con los instaladores de varios programas útiles.</a:t>
            </a:r>
          </a:p>
        </p:txBody>
      </p:sp>
    </p:spTree>
    <p:extLst>
      <p:ext uri="{BB962C8B-B14F-4D97-AF65-F5344CB8AC3E}">
        <p14:creationId xmlns:p14="http://schemas.microsoft.com/office/powerpoint/2010/main" val="65060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ángulo 3">
            <a:extLst>
              <a:ext uri="{FF2B5EF4-FFF2-40B4-BE49-F238E27FC236}">
                <a16:creationId xmlns:a16="http://schemas.microsoft.com/office/drawing/2014/main" id="{42E05907-31C8-4A67-821B-B9843B0AED7F}"/>
              </a:ext>
            </a:extLst>
          </p:cNvPr>
          <p:cNvSpPr/>
          <p:nvPr/>
        </p:nvSpPr>
        <p:spPr>
          <a:xfrm>
            <a:off x="674370" y="365125"/>
            <a:ext cx="11052810" cy="6127750"/>
          </a:xfrm>
          <a:prstGeom prst="rect">
            <a:avLst/>
          </a:prstGeom>
          <a:ln>
            <a:noFill/>
          </a:ln>
          <a:effectLst>
            <a:softEdge rad="533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 useBgFill="1">
        <p:nvSpPr>
          <p:cNvPr id="5" name="Rectángulo 4">
            <a:extLst>
              <a:ext uri="{FF2B5EF4-FFF2-40B4-BE49-F238E27FC236}">
                <a16:creationId xmlns:a16="http://schemas.microsoft.com/office/drawing/2014/main" id="{9EE76BB4-71AB-49F9-B6A5-0F879DB737E9}"/>
              </a:ext>
            </a:extLst>
          </p:cNvPr>
          <p:cNvSpPr/>
          <p:nvPr/>
        </p:nvSpPr>
        <p:spPr>
          <a:xfrm>
            <a:off x="1209675" y="746442"/>
            <a:ext cx="9982200" cy="5365115"/>
          </a:xfrm>
          <a:prstGeom prst="rect">
            <a:avLst/>
          </a:prstGeom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700BDE-441D-4597-AF90-045C1AAF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789305"/>
          </a:xfrm>
        </p:spPr>
        <p:txBody>
          <a:bodyPr/>
          <a:lstStyle/>
          <a:p>
            <a:pPr algn="ctr"/>
            <a:r>
              <a:rPr lang="es-MX" b="1" dirty="0">
                <a:latin typeface="Verdana" panose="020B0604030504040204" pitchFamily="34" charset="0"/>
                <a:ea typeface="Verdana" panose="020B0604030504040204" pitchFamily="34" charset="0"/>
              </a:rPr>
              <a:t>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6386C4-7E6B-4F92-BF7D-C83ADF98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MX" sz="3200" dirty="0">
                <a:latin typeface="Verdana" panose="020B0604030504040204" pitchFamily="34" charset="0"/>
                <a:ea typeface="Verdana" panose="020B0604030504040204" pitchFamily="34" charset="0"/>
              </a:rPr>
              <a:t>Para poder realizar este proyecto, se necesitaron de varios pasos y varios materiales digitales. El primero fue la ISO, que la podrán encontrar en la pagina de OptiProjects.</a:t>
            </a:r>
          </a:p>
          <a:p>
            <a:pPr algn="ctr"/>
            <a:r>
              <a:rPr lang="es-MX" sz="3200" dirty="0">
                <a:latin typeface="Verdana" panose="020B0604030504040204" pitchFamily="34" charset="0"/>
                <a:ea typeface="Verdana" panose="020B0604030504040204" pitchFamily="34" charset="0"/>
              </a:rPr>
              <a:t>El siguiente material que vamos a necesitar es el programa </a:t>
            </a:r>
            <a:r>
              <a:rPr lang="es-MX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NTLite</a:t>
            </a:r>
            <a:r>
              <a:rPr lang="es-MX" sz="3200" dirty="0">
                <a:latin typeface="Verdana" panose="020B0604030504040204" pitchFamily="34" charset="0"/>
                <a:ea typeface="Verdana" panose="020B0604030504040204" pitchFamily="34" charset="0"/>
              </a:rPr>
              <a:t>. Este programa permite modificar la ISO del Sistema.</a:t>
            </a:r>
          </a:p>
          <a:p>
            <a:pPr algn="ctr"/>
            <a:r>
              <a:rPr lang="es-MX" sz="3200" dirty="0">
                <a:latin typeface="Verdana" panose="020B0604030504040204" pitchFamily="34" charset="0"/>
                <a:ea typeface="Verdana" panose="020B0604030504040204" pitchFamily="34" charset="0"/>
              </a:rPr>
              <a:t>Con ayuda de este programa, realizamos algunos cambios, como agregar la carpeta Post_Install.</a:t>
            </a:r>
          </a:p>
          <a:p>
            <a:pPr algn="ctr"/>
            <a:r>
              <a:rPr lang="es-MX" sz="3200" dirty="0">
                <a:latin typeface="Verdana" panose="020B0604030504040204" pitchFamily="34" charset="0"/>
                <a:ea typeface="Verdana" panose="020B0604030504040204" pitchFamily="34" charset="0"/>
              </a:rPr>
              <a:t>Dado que no todos van a querer reiniciar el sistema, la carpeta Post_Install se encuentra disponible para descargar.</a:t>
            </a:r>
          </a:p>
          <a:p>
            <a:endParaRPr lang="es-MX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7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ángulo 3">
            <a:extLst>
              <a:ext uri="{FF2B5EF4-FFF2-40B4-BE49-F238E27FC236}">
                <a16:creationId xmlns:a16="http://schemas.microsoft.com/office/drawing/2014/main" id="{A8D962C2-4BF6-475F-9063-8300353A0287}"/>
              </a:ext>
            </a:extLst>
          </p:cNvPr>
          <p:cNvSpPr/>
          <p:nvPr/>
        </p:nvSpPr>
        <p:spPr>
          <a:xfrm>
            <a:off x="674370" y="365125"/>
            <a:ext cx="11052810" cy="6127750"/>
          </a:xfrm>
          <a:prstGeom prst="rect">
            <a:avLst/>
          </a:prstGeom>
          <a:ln>
            <a:noFill/>
          </a:ln>
          <a:effectLst>
            <a:softEdge rad="533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 useBgFill="1">
        <p:nvSpPr>
          <p:cNvPr id="5" name="Rectángulo 4">
            <a:extLst>
              <a:ext uri="{FF2B5EF4-FFF2-40B4-BE49-F238E27FC236}">
                <a16:creationId xmlns:a16="http://schemas.microsoft.com/office/drawing/2014/main" id="{311F1FC5-818E-4A66-8FC7-3B607C618C27}"/>
              </a:ext>
            </a:extLst>
          </p:cNvPr>
          <p:cNvSpPr/>
          <p:nvPr/>
        </p:nvSpPr>
        <p:spPr>
          <a:xfrm>
            <a:off x="1209675" y="746442"/>
            <a:ext cx="9982200" cy="5365115"/>
          </a:xfrm>
          <a:prstGeom prst="rect">
            <a:avLst/>
          </a:prstGeom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A2D854-3238-444E-A004-173C4CE7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pPr algn="ctr"/>
            <a:r>
              <a:rPr lang="es-MX" b="1" dirty="0">
                <a:latin typeface="Verdana" panose="020B0604030504040204" pitchFamily="34" charset="0"/>
                <a:ea typeface="Verdana" panose="020B0604030504040204" pitchFamily="34" charset="0"/>
              </a:rPr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2E35E-CD52-46D6-BBC1-2B2C39A7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950"/>
            <a:ext cx="10515600" cy="4713923"/>
          </a:xfrm>
        </p:spPr>
        <p:txBody>
          <a:bodyPr/>
          <a:lstStyle/>
          <a:p>
            <a:pPr algn="ctr"/>
            <a:r>
              <a:rPr lang="es-MX" sz="3200" dirty="0">
                <a:latin typeface="Verdana" panose="020B0604030504040204" pitchFamily="34" charset="0"/>
                <a:ea typeface="Verdana" panose="020B0604030504040204" pitchFamily="34" charset="0"/>
              </a:rPr>
              <a:t>El proyecto H+F tiene el objetivo de ser usado en situaciones domesticas o de eficacia. Por ejemplo, al tener los instaladores ya descargados, se puede instalar el sistema en varios equipos, sin necesidad de estar descargando cada instalador de cada programa.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985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ángulo 3">
            <a:extLst>
              <a:ext uri="{FF2B5EF4-FFF2-40B4-BE49-F238E27FC236}">
                <a16:creationId xmlns:a16="http://schemas.microsoft.com/office/drawing/2014/main" id="{4CFCA995-0E42-41BD-844E-58380DB6C9C4}"/>
              </a:ext>
            </a:extLst>
          </p:cNvPr>
          <p:cNvSpPr/>
          <p:nvPr/>
        </p:nvSpPr>
        <p:spPr>
          <a:xfrm>
            <a:off x="674370" y="365125"/>
            <a:ext cx="11052810" cy="6127750"/>
          </a:xfrm>
          <a:prstGeom prst="rect">
            <a:avLst/>
          </a:prstGeom>
          <a:ln>
            <a:noFill/>
          </a:ln>
          <a:effectLst>
            <a:softEdge rad="533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 useBgFill="1">
        <p:nvSpPr>
          <p:cNvPr id="5" name="Rectángulo 4">
            <a:extLst>
              <a:ext uri="{FF2B5EF4-FFF2-40B4-BE49-F238E27FC236}">
                <a16:creationId xmlns:a16="http://schemas.microsoft.com/office/drawing/2014/main" id="{4BD0FFB4-DBCB-431A-AFA0-99179D3DA498}"/>
              </a:ext>
            </a:extLst>
          </p:cNvPr>
          <p:cNvSpPr/>
          <p:nvPr/>
        </p:nvSpPr>
        <p:spPr>
          <a:xfrm>
            <a:off x="1209675" y="746442"/>
            <a:ext cx="9982200" cy="5365115"/>
          </a:xfrm>
          <a:prstGeom prst="rect">
            <a:avLst/>
          </a:prstGeom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E054FB-713A-4F97-BC47-3ED8CF97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latin typeface="Verdana" panose="020B0604030504040204" pitchFamily="34" charset="0"/>
                <a:ea typeface="Verdana" panose="020B0604030504040204" pitchFamily="34" charset="0"/>
              </a:rPr>
              <a:t>Bibliografía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38488-5E13-4D20-A813-45518C75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https://github.com/HectorRP-pc/H-F---Cetpro-LL/tree/main</a:t>
            </a:r>
            <a:endParaRPr lang="es-MX" dirty="0"/>
          </a:p>
          <a:p>
            <a:r>
              <a:rPr lang="es-MX" dirty="0">
                <a:hlinkClick r:id="rId3"/>
              </a:rPr>
              <a:t>https://www.mediafire.com/file/u0td0dmx40keind/Post_Install.zip/file</a:t>
            </a:r>
            <a:endParaRPr lang="es-MX" dirty="0"/>
          </a:p>
          <a:p>
            <a:r>
              <a:rPr lang="es-MX" dirty="0">
                <a:hlinkClick r:id="rId4"/>
              </a:rPr>
              <a:t>https://optijuegos.github.io/</a:t>
            </a:r>
            <a:endParaRPr lang="es-MX" dirty="0"/>
          </a:p>
          <a:p>
            <a:r>
              <a:rPr lang="es-MX" dirty="0">
                <a:hlinkClick r:id="rId5"/>
              </a:rPr>
              <a:t>https://www.mediafire.com/file/gvgh13zz49pyhgq/W10+CETPRO+LL.iso/file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1146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393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Tema de Office</vt:lpstr>
      <vt:lpstr>Presentación de PowerPoint</vt:lpstr>
      <vt:lpstr>INTRODUCCION</vt:lpstr>
      <vt:lpstr>Objetivo</vt:lpstr>
      <vt:lpstr>Características</vt:lpstr>
      <vt:lpstr>Proceso</vt:lpstr>
      <vt:lpstr>Conclusión</vt:lpstr>
      <vt:lpstr>Bibliografía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Héctor</dc:creator>
  <cp:lastModifiedBy>Héctor</cp:lastModifiedBy>
  <cp:revision>7</cp:revision>
  <dcterms:created xsi:type="dcterms:W3CDTF">2024-12-13T03:18:29Z</dcterms:created>
  <dcterms:modified xsi:type="dcterms:W3CDTF">2024-12-13T04:20:12Z</dcterms:modified>
</cp:coreProperties>
</file>