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4"/>
  </p:sldMasterIdLst>
  <p:notesMasterIdLst>
    <p:notesMasterId r:id="rId10"/>
  </p:notesMasterIdLst>
  <p:handoutMasterIdLst>
    <p:handoutMasterId r:id="rId11"/>
  </p:handoutMasterIdLst>
  <p:sldIdLst>
    <p:sldId id="2561" r:id="rId5"/>
    <p:sldId id="2562" r:id="rId6"/>
    <p:sldId id="2563" r:id="rId7"/>
    <p:sldId id="2564" r:id="rId8"/>
    <p:sldId id="25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timización de Proyecto Barefoot" id="{6E8666C7-6A67-4A8A-A7A9-CFA939347818}">
          <p14:sldIdLst>
            <p14:sldId id="2561"/>
          </p14:sldIdLst>
        </p14:section>
        <p14:section name="contenido" id="{F17DD007-A6EB-4EF1-99AE-F868623C33C7}">
          <p14:sldIdLst>
            <p14:sldId id="2562"/>
            <p14:sldId id="2563"/>
            <p14:sldId id="2564"/>
            <p14:sldId id="25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39A418-C943-DD85-ADF2-615A2809C342}" name="Michaele Watts" initials="mlw" userId="Michaele Watts" providerId="None"/>
  <p188:author id="{010E4221-6F06-64E5-5214-772388C857B5}" name="Elizabeth Feldbruegge (ALLEGIS GROUP HOLDINGS INC)" initials="" userId="S::v-felizabeth@microsoft.com::ba5aea11-28e4-484d-8e49-c15efb1bd2e9" providerId="AD"/>
  <p188:author id="{9941987A-41B7-49AC-EE6E-03F2D0BD95BA}" name="Daria Naidenov" initials="DN" userId="S::danaidenov@microsoft.com::ab38ab5f-bdf0-4774-ae5a-d2782abb2027" providerId="AD"/>
  <p188:author id="{85E8F9B2-02AC-6F6E-F5B6-AF53ED8A8312}" name="Lauren Weldy (ALLEGIS GROUP HOLDINGS INC)" initials="LW" userId="S::v-laweldy@microsoft.com::63f3cce1-6527-43d1-991c-7e8015c8c70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6B8FB-5943-A686-74A3-256264B2D00B}" v="61" dt="2025-10-21T04:01:29.498"/>
    <p1510:client id="{62EBBE73-EECC-4E1E-9DCC-46DA06548550}" v="138" dt="2025-10-21T04:18:47.301"/>
    <p1510:client id="{F31078DA-E41A-402D-BE65-9B3908AE353A}" v="6" dt="2025-10-21T03:52:08.468"/>
  </p1510:revLst>
</p1510:revInfo>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198972-73C8-9327-0850-18A6425134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955A2EB-01C3-20E0-FF45-07CCC86724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D1EC30-5B0B-48D0-A1A8-66A96720DF24}" type="datetimeFigureOut">
              <a:rPr lang="en-US" smtClean="0"/>
              <a:t>10/20/2025</a:t>
            </a:fld>
            <a:endParaRPr lang="en-US"/>
          </a:p>
        </p:txBody>
      </p:sp>
      <p:sp>
        <p:nvSpPr>
          <p:cNvPr id="4" name="Footer Placeholder 3">
            <a:extLst>
              <a:ext uri="{FF2B5EF4-FFF2-40B4-BE49-F238E27FC236}">
                <a16:creationId xmlns:a16="http://schemas.microsoft.com/office/drawing/2014/main" id="{91C50A84-CDF8-9D1C-7599-D1B543581C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BAAFBD2-1F7B-DB18-5994-6D22C6743F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8FBFCE-2205-4B9C-81E5-532E0690D8C1}" type="slidenum">
              <a:rPr lang="en-US" smtClean="0"/>
              <a:t>‹Nº›</a:t>
            </a:fld>
            <a:endParaRPr lang="en-US"/>
          </a:p>
        </p:txBody>
      </p:sp>
    </p:spTree>
    <p:extLst>
      <p:ext uri="{BB962C8B-B14F-4D97-AF65-F5344CB8AC3E}">
        <p14:creationId xmlns:p14="http://schemas.microsoft.com/office/powerpoint/2010/main" val="1178731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68A4D-42A7-45F7-9930-00E8DCB48D7E}" type="datetimeFigureOut">
              <a:rPr lang="en-US" smtClean="0"/>
              <a:t>10/20/2025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DD6F49-EBB7-4CCF-97A8-E526BB28BB69}" type="slidenum">
              <a:rPr lang="en-US" smtClean="0"/>
              <a:t>‹Nº›</a:t>
            </a:fld>
            <a:endParaRPr lang="en-US"/>
          </a:p>
        </p:txBody>
      </p:sp>
    </p:spTree>
    <p:extLst>
      <p:ext uri="{BB962C8B-B14F-4D97-AF65-F5344CB8AC3E}">
        <p14:creationId xmlns:p14="http://schemas.microsoft.com/office/powerpoint/2010/main" val="2787193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BFDD6F49-EBB7-4CCF-97A8-E526BB28BB69}" type="slidenum">
              <a:rPr lang="en-US" smtClean="0"/>
              <a:t>1</a:t>
            </a:fld>
            <a:endParaRPr lang="en-US"/>
          </a:p>
        </p:txBody>
      </p:sp>
    </p:spTree>
    <p:extLst>
      <p:ext uri="{BB962C8B-B14F-4D97-AF65-F5344CB8AC3E}">
        <p14:creationId xmlns:p14="http://schemas.microsoft.com/office/powerpoint/2010/main" val="2067075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Requerimientos del cliente vs mercado, Público objetivo y casos de uso principales, Propuesta de valor y objetivos del sistema</a:t>
            </a:r>
          </a:p>
        </p:txBody>
      </p:sp>
      <p:sp>
        <p:nvSpPr>
          <p:cNvPr id="4" name="Slide Number Placeholder 3"/>
          <p:cNvSpPr>
            <a:spLocks noGrp="1"/>
          </p:cNvSpPr>
          <p:nvPr>
            <p:ph type="sldNum" sz="quarter" idx="5"/>
          </p:nvPr>
        </p:nvSpPr>
        <p:spPr/>
        <p:txBody>
          <a:bodyPr/>
          <a:lstStyle/>
          <a:p>
            <a:fld id="{BFDD6F49-EBB7-4CCF-97A8-E526BB28BB69}" type="slidenum">
              <a:rPr lang="en-US" smtClean="0"/>
              <a:t>2</a:t>
            </a:fld>
            <a:endParaRPr lang="en-US"/>
          </a:p>
        </p:txBody>
      </p:sp>
    </p:spTree>
    <p:extLst>
      <p:ext uri="{BB962C8B-B14F-4D97-AF65-F5344CB8AC3E}">
        <p14:creationId xmlns:p14="http://schemas.microsoft.com/office/powerpoint/2010/main" val="3058490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En la fase inicial del proyecto barefoot, se identificó una planificación excesiva de funcionalidades que incluía módulos avanzados como un chatbot sofisticado, pedidos especiales y una personalización completa del producto. Esta ambiciosa planificación generó una sobrecarga técnica considerable y elevó los costos de desarrollo, lo que ponía en riesgo la viabilidad del proyecto. Para abordar este problema, se aplicó una estrategia de optimización basada en la priorización de un MVP (Producto Mínimo Viable) funcional. Este MVP se centró en ofrecer un catálogo personalizable básico y un chatbot de soporte, dejando los pedidos especiales para una fase futura del desarrollo. Esta decisión permitió reducir significativamente la complejidad técnica y los costos, sin sacrificar el valor diferencial del producto frente al mercado. Como resultado, el proyecto se volvió más realista y ejecutable, manteniendo su atractivo para los clientes potenciales y posicionándose de manera competitiva en el sector del calzado barefoot.</a:t>
            </a:r>
          </a:p>
        </p:txBody>
      </p:sp>
      <p:sp>
        <p:nvSpPr>
          <p:cNvPr id="4" name="Slide Number Placeholder 3"/>
          <p:cNvSpPr>
            <a:spLocks noGrp="1"/>
          </p:cNvSpPr>
          <p:nvPr>
            <p:ph type="sldNum" sz="quarter" idx="5"/>
          </p:nvPr>
        </p:nvSpPr>
        <p:spPr/>
        <p:txBody>
          <a:bodyPr/>
          <a:lstStyle/>
          <a:p>
            <a:fld id="{BFDD6F49-EBB7-4CCF-97A8-E526BB28BB69}" type="slidenum">
              <a:rPr lang="en-US" smtClean="0"/>
              <a:t>3</a:t>
            </a:fld>
            <a:endParaRPr lang="en-US"/>
          </a:p>
        </p:txBody>
      </p:sp>
    </p:spTree>
    <p:extLst>
      <p:ext uri="{BB962C8B-B14F-4D97-AF65-F5344CB8AC3E}">
        <p14:creationId xmlns:p14="http://schemas.microsoft.com/office/powerpoint/2010/main" val="3435018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Inicialmente, el proyecto barefoot estaba dirigido a un público general muy amplio, sin una segmentación clara. Esta falta de enfoque generaba confusión en la comunicación y dificultaba la validación de necesidades reales. Además, los casos de uso eran dispersos, lo que complicaba el diseño de funcionalidades específicas. Para resolver esta situación, se definieron dos perfiles clave de usuarios: (1) personas nuevas interesadas en salud y confort, y (2) clientes del movimiento barefoot que buscan elegancia en el calzado. Esta segmentación permitió simplificar los casos de uso, enfocándolos en tres acciones principales: explorar el catálogo, personalizar el modelo y consultar vía chatbot. Esta optimización mejoró la comunicación del proyecto, facilitó una validación más precisa de las necesidades del usuario y permitió un desarrollo centrado en requerimientos concretos. Como beneficio final, se logró una estrategia de producto más enfocada y efectiva, alineada con las expectativas reales del mercado.</a:t>
            </a:r>
          </a:p>
        </p:txBody>
      </p:sp>
      <p:sp>
        <p:nvSpPr>
          <p:cNvPr id="4" name="Slide Number Placeholder 3"/>
          <p:cNvSpPr>
            <a:spLocks noGrp="1"/>
          </p:cNvSpPr>
          <p:nvPr>
            <p:ph type="sldNum" sz="quarter" idx="5"/>
          </p:nvPr>
        </p:nvSpPr>
        <p:spPr/>
        <p:txBody>
          <a:bodyPr/>
          <a:lstStyle/>
          <a:p>
            <a:fld id="{BFDD6F49-EBB7-4CCF-97A8-E526BB28BB69}" type="slidenum">
              <a:rPr lang="en-US" smtClean="0"/>
              <a:t>4</a:t>
            </a:fld>
            <a:endParaRPr lang="en-US"/>
          </a:p>
        </p:txBody>
      </p:sp>
    </p:spTree>
    <p:extLst>
      <p:ext uri="{BB962C8B-B14F-4D97-AF65-F5344CB8AC3E}">
        <p14:creationId xmlns:p14="http://schemas.microsoft.com/office/powerpoint/2010/main" val="339519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La propuesta de valor inicial del sistema barefoot combinaba múltiples diferenciadores como personalización total, automatización completa y elegancia, lo que generaba una mezcla confusa y difícil de ejecutar. Esta combinación excesiva de objetivos complicaba la comunicación del producto y aumentaba la carga técnica. Para optimizar esta situación, se redefinió la propuesta hacia un enfoque más simple, funcional y escalable. El nuevo objetivo del sistema es ofrecer calzado barefoot elegante y personalizable, acompañado de una asesoría automática de compra mediante chatbot. Esta simplificación permitió establecer un valor claro y realista basado en tres pilares: salud, estética y asistencia digital. Además, se creó una base sólida para futuras ampliaciones del sistema, como la incorporación de pedidos especiales o funcionalidades avanzadas. El resultado final fue una propuesta de valor coherente, atractiva y viable, que facilita la adopción del producto por parte del público objetivo y mejora la eficiencia del desarrollo.</a:t>
            </a:r>
          </a:p>
        </p:txBody>
      </p:sp>
      <p:sp>
        <p:nvSpPr>
          <p:cNvPr id="4" name="Slide Number Placeholder 3"/>
          <p:cNvSpPr>
            <a:spLocks noGrp="1"/>
          </p:cNvSpPr>
          <p:nvPr>
            <p:ph type="sldNum" sz="quarter" idx="5"/>
          </p:nvPr>
        </p:nvSpPr>
        <p:spPr/>
        <p:txBody>
          <a:bodyPr/>
          <a:lstStyle/>
          <a:p>
            <a:fld id="{BFDD6F49-EBB7-4CCF-97A8-E526BB28BB69}" type="slidenum">
              <a:rPr lang="en-US" smtClean="0"/>
              <a:t>5</a:t>
            </a:fld>
            <a:endParaRPr lang="en-US"/>
          </a:p>
        </p:txBody>
      </p:sp>
    </p:spTree>
    <p:extLst>
      <p:ext uri="{BB962C8B-B14F-4D97-AF65-F5344CB8AC3E}">
        <p14:creationId xmlns:p14="http://schemas.microsoft.com/office/powerpoint/2010/main" val="3178931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855720" y="1605915"/>
            <a:ext cx="4480560" cy="2468880"/>
          </a:xfrm>
        </p:spPr>
        <p:txBody>
          <a:bodyPr anchor="b" anchorCtr="0">
            <a:normAutofit/>
          </a:bodyPr>
          <a:lstStyle>
            <a:lvl1pPr algn="ctr">
              <a:lnSpc>
                <a:spcPct val="100000"/>
              </a:lnSpc>
              <a:defRPr sz="48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21480" y="4245427"/>
            <a:ext cx="3749040" cy="1463040"/>
          </a:xfrm>
        </p:spPr>
        <p:txBody>
          <a:bodyPr anchor="t" anchorCtr="0">
            <a:normAutofit/>
          </a:bodyPr>
          <a:lstStyle>
            <a:lvl1pPr marL="0" indent="0" algn="ctr">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Oval 3">
            <a:extLst>
              <a:ext uri="{FF2B5EF4-FFF2-40B4-BE49-F238E27FC236}">
                <a16:creationId xmlns:a16="http://schemas.microsoft.com/office/drawing/2014/main" id="{185E30E4-6ABC-717D-EDA7-C6A92FCDB0F6}"/>
              </a:ext>
            </a:extLst>
          </p:cNvPr>
          <p:cNvSpPr>
            <a:spLocks noChangeAspect="1"/>
          </p:cNvSpPr>
          <p:nvPr userDrawn="1"/>
        </p:nvSpPr>
        <p:spPr>
          <a:xfrm>
            <a:off x="3069336" y="402336"/>
            <a:ext cx="6053328" cy="6053328"/>
          </a:xfrm>
          <a:prstGeom prst="ellipse">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06B797E-AAB7-2FA3-8ADB-E0218F350D22}"/>
              </a:ext>
            </a:extLst>
          </p:cNvPr>
          <p:cNvCxnSpPr>
            <a:cxnSpLocks/>
          </p:cNvCxnSpPr>
          <p:nvPr/>
        </p:nvCxnSpPr>
        <p:spPr>
          <a:xfrm flipV="1">
            <a:off x="6096000" y="0"/>
            <a:ext cx="0" cy="4023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586E34-FF91-68B8-CAEC-F84AD2DEEDB2}"/>
              </a:ext>
            </a:extLst>
          </p:cNvPr>
          <p:cNvCxnSpPr>
            <a:cxnSpLocks/>
          </p:cNvCxnSpPr>
          <p:nvPr userDrawn="1"/>
        </p:nvCxnSpPr>
        <p:spPr>
          <a:xfrm flipV="1">
            <a:off x="6096000" y="6455664"/>
            <a:ext cx="0" cy="4023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E8CCB10-9F99-49CE-839A-D1D1C8B51CC8}"/>
              </a:ext>
            </a:extLst>
          </p:cNvPr>
          <p:cNvGrpSpPr/>
          <p:nvPr userDrawn="1"/>
        </p:nvGrpSpPr>
        <p:grpSpPr>
          <a:xfrm>
            <a:off x="803185" y="0"/>
            <a:ext cx="10585629" cy="6858000"/>
            <a:chOff x="803185" y="0"/>
            <a:chExt cx="10585629" cy="6858000"/>
          </a:xfrm>
        </p:grpSpPr>
        <p:cxnSp>
          <p:nvCxnSpPr>
            <p:cNvPr id="14" name="Straight Connector 13">
              <a:extLst>
                <a:ext uri="{FF2B5EF4-FFF2-40B4-BE49-F238E27FC236}">
                  <a16:creationId xmlns:a16="http://schemas.microsoft.com/office/drawing/2014/main" id="{B72BBAB3-D3B1-A927-AFB7-E23615F2CD58}"/>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581A57-E7BF-DC2D-2E40-FD3FB95BA77E}"/>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8602E52-B25B-C787-B432-FAE138B19417}"/>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13978C-81F6-A536-CE48-A5BCDCD8424B}"/>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31046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130040" y="2103120"/>
            <a:ext cx="3931920" cy="2011680"/>
          </a:xfrm>
        </p:spPr>
        <p:txBody>
          <a:bodyPr anchor="b" anchorCtr="0">
            <a:noAutofit/>
          </a:bodyPr>
          <a:lstStyle>
            <a:lvl1pPr algn="ctr">
              <a:lnSpc>
                <a:spcPct val="100000"/>
              </a:lnSpc>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724400" y="4177393"/>
            <a:ext cx="2743200" cy="1097280"/>
          </a:xfrm>
        </p:spPr>
        <p:txBody>
          <a:bodyPr anchor="t" anchorCtr="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9" name="Group 8">
            <a:extLst>
              <a:ext uri="{FF2B5EF4-FFF2-40B4-BE49-F238E27FC236}">
                <a16:creationId xmlns:a16="http://schemas.microsoft.com/office/drawing/2014/main" id="{8539BFE6-4C9C-5B1E-ED2D-D672723D9480}"/>
              </a:ext>
            </a:extLst>
          </p:cNvPr>
          <p:cNvGrpSpPr/>
          <p:nvPr userDrawn="1"/>
        </p:nvGrpSpPr>
        <p:grpSpPr>
          <a:xfrm>
            <a:off x="795290" y="400467"/>
            <a:ext cx="10603299" cy="6052793"/>
            <a:chOff x="795290" y="400467"/>
            <a:chExt cx="10603299" cy="6052793"/>
          </a:xfrm>
        </p:grpSpPr>
        <p:cxnSp>
          <p:nvCxnSpPr>
            <p:cNvPr id="10" name="Straight Connector 9">
              <a:extLst>
                <a:ext uri="{FF2B5EF4-FFF2-40B4-BE49-F238E27FC236}">
                  <a16:creationId xmlns:a16="http://schemas.microsoft.com/office/drawing/2014/main" id="{8E4F5756-0D00-A0C9-4813-70C9B7C191EE}"/>
                </a:ext>
              </a:extLst>
            </p:cNvPr>
            <p:cNvCxnSpPr>
              <a:cxnSpLocks/>
            </p:cNvCxnSpPr>
            <p:nvPr/>
          </p:nvCxnSpPr>
          <p:spPr>
            <a:xfrm>
              <a:off x="797169" y="966343"/>
              <a:ext cx="10601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2B78D9-04A0-2DE2-227F-950F1640461C}"/>
                </a:ext>
              </a:extLst>
            </p:cNvPr>
            <p:cNvCxnSpPr>
              <a:cxnSpLocks/>
            </p:cNvCxnSpPr>
            <p:nvPr/>
          </p:nvCxnSpPr>
          <p:spPr>
            <a:xfrm>
              <a:off x="795290" y="5893973"/>
              <a:ext cx="10601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F1CFAC1-EF4C-3A94-56C0-11F4FA3BBF8D}"/>
                </a:ext>
              </a:extLst>
            </p:cNvPr>
            <p:cNvCxnSpPr>
              <a:cxnSpLocks/>
            </p:cNvCxnSpPr>
            <p:nvPr/>
          </p:nvCxnSpPr>
          <p:spPr>
            <a:xfrm>
              <a:off x="6096000" y="400467"/>
              <a:ext cx="0" cy="565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629CBD-3927-3D28-1F30-9F6EA7453827}"/>
                </a:ext>
              </a:extLst>
            </p:cNvPr>
            <p:cNvCxnSpPr>
              <a:cxnSpLocks/>
            </p:cNvCxnSpPr>
            <p:nvPr/>
          </p:nvCxnSpPr>
          <p:spPr>
            <a:xfrm>
              <a:off x="6096000" y="5887384"/>
              <a:ext cx="0" cy="565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Oval 10">
            <a:extLst>
              <a:ext uri="{FF2B5EF4-FFF2-40B4-BE49-F238E27FC236}">
                <a16:creationId xmlns:a16="http://schemas.microsoft.com/office/drawing/2014/main" id="{588387A3-E4C6-1FA3-B53D-8321DABF7F57}"/>
              </a:ext>
            </a:extLst>
          </p:cNvPr>
          <p:cNvSpPr/>
          <p:nvPr userDrawn="1"/>
        </p:nvSpPr>
        <p:spPr>
          <a:xfrm>
            <a:off x="3635480" y="966343"/>
            <a:ext cx="4921041" cy="4921041"/>
          </a:xfrm>
          <a:prstGeom prst="ellipse">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D347A20-E5CE-D48A-532A-43A9AE6D845E}"/>
              </a:ext>
            </a:extLst>
          </p:cNvPr>
          <p:cNvGrpSpPr/>
          <p:nvPr userDrawn="1"/>
        </p:nvGrpSpPr>
        <p:grpSpPr>
          <a:xfrm>
            <a:off x="803185" y="0"/>
            <a:ext cx="10585629" cy="6858000"/>
            <a:chOff x="803185" y="0"/>
            <a:chExt cx="10585629" cy="6858000"/>
          </a:xfrm>
        </p:grpSpPr>
        <p:cxnSp>
          <p:nvCxnSpPr>
            <p:cNvPr id="17" name="Straight Connector 16">
              <a:extLst>
                <a:ext uri="{FF2B5EF4-FFF2-40B4-BE49-F238E27FC236}">
                  <a16:creationId xmlns:a16="http://schemas.microsoft.com/office/drawing/2014/main" id="{010530ED-939C-9AE3-E2AA-C67A3BAE2302}"/>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1E0B585-5421-AB6C-F2B4-387F4FCC3B84}"/>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7F59087-71C3-F7D4-40F9-C5030341EBF9}"/>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11F614F-4E8C-C510-F9CA-18D5C8F80009}"/>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88208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209800" y="1143000"/>
            <a:ext cx="7772400" cy="4572000"/>
          </a:xfrm>
        </p:spPr>
        <p:txBody>
          <a:bodyPr anchor="ctr" anchorCtr="0">
            <a:normAutofit/>
          </a:bodyPr>
          <a:lstStyle>
            <a:lvl1pPr algn="ctr">
              <a:defRPr sz="6000"/>
            </a:lvl1pPr>
          </a:lstStyle>
          <a:p>
            <a:r>
              <a:rPr lang="en-US"/>
              <a:t>Click to edit Master 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8DEF69A2-4F59-479F-BEF2-69F2219A16C9}" type="datetime1">
              <a:rPr lang="en-US" smtClean="0"/>
              <a:t>10/20/2025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‹Nº›</a:t>
            </a:fld>
            <a:endParaRPr lang="en-US"/>
          </a:p>
        </p:txBody>
      </p:sp>
      <p:grpSp>
        <p:nvGrpSpPr>
          <p:cNvPr id="3" name="Group 2">
            <a:extLst>
              <a:ext uri="{FF2B5EF4-FFF2-40B4-BE49-F238E27FC236}">
                <a16:creationId xmlns:a16="http://schemas.microsoft.com/office/drawing/2014/main" id="{48F319F3-7ADB-A297-31E7-B4ECAED75F6F}"/>
              </a:ext>
            </a:extLst>
          </p:cNvPr>
          <p:cNvGrpSpPr/>
          <p:nvPr/>
        </p:nvGrpSpPr>
        <p:grpSpPr>
          <a:xfrm>
            <a:off x="803185" y="0"/>
            <a:ext cx="10585629" cy="6858000"/>
            <a:chOff x="803185" y="0"/>
            <a:chExt cx="10585629" cy="6858000"/>
          </a:xfrm>
        </p:grpSpPr>
        <p:cxnSp>
          <p:nvCxnSpPr>
            <p:cNvPr id="7" name="Straight Connector 6">
              <a:extLst>
                <a:ext uri="{FF2B5EF4-FFF2-40B4-BE49-F238E27FC236}">
                  <a16:creationId xmlns:a16="http://schemas.microsoft.com/office/drawing/2014/main" id="{9342D09D-B576-2CDA-0E02-F693119B459C}"/>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FE4725A-AB5F-A233-599A-4D9D5792EF7D}"/>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E93BF32-D165-B68D-46A9-E4857CC06E93}"/>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DFA350C-9C20-0040-6C52-924473C264D0}"/>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30878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947160" y="1463040"/>
            <a:ext cx="4297680" cy="3931920"/>
          </a:xfrm>
        </p:spPr>
        <p:txBody>
          <a:bodyPr anchor="ctr" anchorCtr="0">
            <a:normAutofit/>
          </a:bodyPr>
          <a:lstStyle>
            <a:lvl1pPr algn="ctr">
              <a:defRPr sz="5000"/>
            </a:lvl1pPr>
          </a:lstStyle>
          <a:p>
            <a:r>
              <a:rPr lang="en-US"/>
              <a:t>Click to edit Master title style</a:t>
            </a:r>
          </a:p>
        </p:txBody>
      </p:sp>
      <p:sp>
        <p:nvSpPr>
          <p:cNvPr id="13" name="Footer Placeholder 12">
            <a:extLst>
              <a:ext uri="{FF2B5EF4-FFF2-40B4-BE49-F238E27FC236}">
                <a16:creationId xmlns:a16="http://schemas.microsoft.com/office/drawing/2014/main" id="{95EBEF67-1D90-5D54-354B-6412957B3BD7}"/>
              </a:ext>
            </a:extLst>
          </p:cNvPr>
          <p:cNvSpPr>
            <a:spLocks noGrp="1"/>
          </p:cNvSpPr>
          <p:nvPr>
            <p:ph type="ftr" sz="quarter" idx="11"/>
          </p:nvPr>
        </p:nvSpPr>
        <p:spPr/>
        <p:txBody>
          <a:bodyPr/>
          <a:lstStyle/>
          <a:p>
            <a:r>
              <a:rPr lang="en-US"/>
              <a:t>SAMPLE FOOTER TEXT</a:t>
            </a:r>
          </a:p>
        </p:txBody>
      </p:sp>
      <p:sp>
        <p:nvSpPr>
          <p:cNvPr id="12" name="Date Placeholder 11">
            <a:extLst>
              <a:ext uri="{FF2B5EF4-FFF2-40B4-BE49-F238E27FC236}">
                <a16:creationId xmlns:a16="http://schemas.microsoft.com/office/drawing/2014/main" id="{287A7C1D-E0BF-03ED-4BF5-BD5B7A5E2C20}"/>
              </a:ext>
            </a:extLst>
          </p:cNvPr>
          <p:cNvSpPr>
            <a:spLocks noGrp="1"/>
          </p:cNvSpPr>
          <p:nvPr>
            <p:ph type="dt" sz="half" idx="10"/>
          </p:nvPr>
        </p:nvSpPr>
        <p:spPr/>
        <p:txBody>
          <a:bodyPr/>
          <a:lstStyle/>
          <a:p>
            <a:fld id="{B06AB12F-C5D8-43C4-BBB0-DAFB57DF07E7}" type="datetime1">
              <a:rPr lang="en-US" smtClean="0"/>
              <a:t>10/20/2025</a:t>
            </a:fld>
            <a:endParaRPr lang="en-US"/>
          </a:p>
        </p:txBody>
      </p:sp>
      <p:sp>
        <p:nvSpPr>
          <p:cNvPr id="14" name="Slide Number Placeholder 13">
            <a:extLst>
              <a:ext uri="{FF2B5EF4-FFF2-40B4-BE49-F238E27FC236}">
                <a16:creationId xmlns:a16="http://schemas.microsoft.com/office/drawing/2014/main" id="{F13DCCFC-6C6C-BEE4-3288-E22430B7B05B}"/>
              </a:ext>
            </a:extLst>
          </p:cNvPr>
          <p:cNvSpPr>
            <a:spLocks noGrp="1"/>
          </p:cNvSpPr>
          <p:nvPr>
            <p:ph type="sldNum" sz="quarter" idx="12"/>
          </p:nvPr>
        </p:nvSpPr>
        <p:spPr/>
        <p:txBody>
          <a:bodyPr/>
          <a:lstStyle/>
          <a:p>
            <a:fld id="{CC057153-B650-4DEB-B370-79DDCFDCE934}" type="slidenum">
              <a:rPr lang="en-US" smtClean="0"/>
              <a:pPr/>
              <a:t>‹Nº›</a:t>
            </a:fld>
            <a:endParaRPr lang="en-US"/>
          </a:p>
        </p:txBody>
      </p:sp>
      <p:grpSp>
        <p:nvGrpSpPr>
          <p:cNvPr id="15" name="Group 14">
            <a:extLst>
              <a:ext uri="{FF2B5EF4-FFF2-40B4-BE49-F238E27FC236}">
                <a16:creationId xmlns:a16="http://schemas.microsoft.com/office/drawing/2014/main" id="{2364D07C-30EB-180E-ECA5-7D994FB6B458}"/>
              </a:ext>
            </a:extLst>
          </p:cNvPr>
          <p:cNvGrpSpPr/>
          <p:nvPr/>
        </p:nvGrpSpPr>
        <p:grpSpPr>
          <a:xfrm>
            <a:off x="801384" y="402336"/>
            <a:ext cx="10591869" cy="6053328"/>
            <a:chOff x="801384" y="402336"/>
            <a:chExt cx="10591869" cy="6053328"/>
          </a:xfrm>
        </p:grpSpPr>
        <p:sp>
          <p:nvSpPr>
            <p:cNvPr id="8" name="Oval 7">
              <a:extLst>
                <a:ext uri="{FF2B5EF4-FFF2-40B4-BE49-F238E27FC236}">
                  <a16:creationId xmlns:a16="http://schemas.microsoft.com/office/drawing/2014/main" id="{4A04066B-2A84-9323-C5DA-5B348302F471}"/>
                </a:ext>
              </a:extLst>
            </p:cNvPr>
            <p:cNvSpPr>
              <a:spLocks noChangeAspect="1"/>
            </p:cNvSpPr>
            <p:nvPr/>
          </p:nvSpPr>
          <p:spPr>
            <a:xfrm>
              <a:off x="3069336" y="402336"/>
              <a:ext cx="6053328" cy="6053328"/>
            </a:xfrm>
            <a:prstGeom prst="ellipse">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1ADA6AEC-ECB3-F1C7-E764-B8ADFE06411F}"/>
                </a:ext>
              </a:extLst>
            </p:cNvPr>
            <p:cNvCxnSpPr>
              <a:cxnSpLocks/>
            </p:cNvCxnSpPr>
            <p:nvPr/>
          </p:nvCxnSpPr>
          <p:spPr>
            <a:xfrm>
              <a:off x="801384" y="3421722"/>
              <a:ext cx="2270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80DB266-E37E-7698-DB7E-6D9E94BDFA72}"/>
                </a:ext>
              </a:extLst>
            </p:cNvPr>
            <p:cNvCxnSpPr>
              <a:cxnSpLocks/>
            </p:cNvCxnSpPr>
            <p:nvPr/>
          </p:nvCxnSpPr>
          <p:spPr>
            <a:xfrm>
              <a:off x="9122664" y="3421722"/>
              <a:ext cx="2270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19D4A54-15D9-3C99-7553-173F66B741B0}"/>
              </a:ext>
            </a:extLst>
          </p:cNvPr>
          <p:cNvGrpSpPr/>
          <p:nvPr/>
        </p:nvGrpSpPr>
        <p:grpSpPr>
          <a:xfrm>
            <a:off x="803185" y="0"/>
            <a:ext cx="10585629" cy="6858000"/>
            <a:chOff x="803185" y="0"/>
            <a:chExt cx="10585629" cy="6858000"/>
          </a:xfrm>
        </p:grpSpPr>
        <p:cxnSp>
          <p:nvCxnSpPr>
            <p:cNvPr id="4" name="Straight Connector 3">
              <a:extLst>
                <a:ext uri="{FF2B5EF4-FFF2-40B4-BE49-F238E27FC236}">
                  <a16:creationId xmlns:a16="http://schemas.microsoft.com/office/drawing/2014/main" id="{644712B6-CD65-6015-EC36-F8A05F355A6F}"/>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082FE47-168D-894B-9992-69DDA2764290}"/>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CB7F1E8-9C58-EB4B-7C58-F14781D8EA59}"/>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0AA4AF-279E-969C-C602-1D4B7466E4B9}"/>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563275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130040" y="1645920"/>
            <a:ext cx="3931920" cy="3566160"/>
          </a:xfrm>
        </p:spPr>
        <p:txBody>
          <a:bodyPr anchor="ctr" anchorCtr="0">
            <a:normAutofit/>
          </a:bodyPr>
          <a:lstStyle>
            <a:lvl1pPr algn="ctr">
              <a:defRPr sz="5000"/>
            </a:lvl1pPr>
          </a:lstStyle>
          <a:p>
            <a:r>
              <a:rPr lang="en-US"/>
              <a:t>Click to edit Master title style</a:t>
            </a:r>
          </a:p>
        </p:txBody>
      </p:sp>
      <p:sp>
        <p:nvSpPr>
          <p:cNvPr id="13" name="Footer Placeholder 12">
            <a:extLst>
              <a:ext uri="{FF2B5EF4-FFF2-40B4-BE49-F238E27FC236}">
                <a16:creationId xmlns:a16="http://schemas.microsoft.com/office/drawing/2014/main" id="{95EBEF67-1D90-5D54-354B-6412957B3BD7}"/>
              </a:ext>
            </a:extLst>
          </p:cNvPr>
          <p:cNvSpPr>
            <a:spLocks noGrp="1"/>
          </p:cNvSpPr>
          <p:nvPr>
            <p:ph type="ftr" sz="quarter" idx="11"/>
          </p:nvPr>
        </p:nvSpPr>
        <p:spPr/>
        <p:txBody>
          <a:bodyPr/>
          <a:lstStyle/>
          <a:p>
            <a:r>
              <a:rPr lang="en-US"/>
              <a:t>SAMPLE FOOTER TEXT</a:t>
            </a:r>
          </a:p>
        </p:txBody>
      </p:sp>
      <p:sp>
        <p:nvSpPr>
          <p:cNvPr id="12" name="Date Placeholder 11">
            <a:extLst>
              <a:ext uri="{FF2B5EF4-FFF2-40B4-BE49-F238E27FC236}">
                <a16:creationId xmlns:a16="http://schemas.microsoft.com/office/drawing/2014/main" id="{287A7C1D-E0BF-03ED-4BF5-BD5B7A5E2C20}"/>
              </a:ext>
            </a:extLst>
          </p:cNvPr>
          <p:cNvSpPr>
            <a:spLocks noGrp="1"/>
          </p:cNvSpPr>
          <p:nvPr>
            <p:ph type="dt" sz="half" idx="10"/>
          </p:nvPr>
        </p:nvSpPr>
        <p:spPr/>
        <p:txBody>
          <a:bodyPr/>
          <a:lstStyle/>
          <a:p>
            <a:fld id="{CFCAE280-1FAF-431A-AFCC-652D1D768935}" type="datetime1">
              <a:rPr lang="en-US" smtClean="0"/>
              <a:t>10/20/2025</a:t>
            </a:fld>
            <a:endParaRPr lang="en-US"/>
          </a:p>
        </p:txBody>
      </p:sp>
      <p:sp>
        <p:nvSpPr>
          <p:cNvPr id="14" name="Slide Number Placeholder 13">
            <a:extLst>
              <a:ext uri="{FF2B5EF4-FFF2-40B4-BE49-F238E27FC236}">
                <a16:creationId xmlns:a16="http://schemas.microsoft.com/office/drawing/2014/main" id="{F13DCCFC-6C6C-BEE4-3288-E22430B7B05B}"/>
              </a:ext>
            </a:extLst>
          </p:cNvPr>
          <p:cNvSpPr>
            <a:spLocks noGrp="1"/>
          </p:cNvSpPr>
          <p:nvPr>
            <p:ph type="sldNum" sz="quarter" idx="12"/>
          </p:nvPr>
        </p:nvSpPr>
        <p:spPr/>
        <p:txBody>
          <a:bodyPr/>
          <a:lstStyle/>
          <a:p>
            <a:fld id="{CC057153-B650-4DEB-B370-79DDCFDCE934}" type="slidenum">
              <a:rPr lang="en-US" smtClean="0"/>
              <a:pPr/>
              <a:t>‹Nº›</a:t>
            </a:fld>
            <a:endParaRPr lang="en-US"/>
          </a:p>
        </p:txBody>
      </p:sp>
      <p:grpSp>
        <p:nvGrpSpPr>
          <p:cNvPr id="9" name="Group 8">
            <a:extLst>
              <a:ext uri="{FF2B5EF4-FFF2-40B4-BE49-F238E27FC236}">
                <a16:creationId xmlns:a16="http://schemas.microsoft.com/office/drawing/2014/main" id="{9B2419B5-61E2-FD73-4DC0-6BD4FEA22BC7}"/>
              </a:ext>
            </a:extLst>
          </p:cNvPr>
          <p:cNvGrpSpPr/>
          <p:nvPr/>
        </p:nvGrpSpPr>
        <p:grpSpPr>
          <a:xfrm>
            <a:off x="3357372" y="400050"/>
            <a:ext cx="5477256" cy="6053507"/>
            <a:chOff x="3357372" y="400050"/>
            <a:chExt cx="5477256" cy="6053507"/>
          </a:xfrm>
        </p:grpSpPr>
        <p:sp>
          <p:nvSpPr>
            <p:cNvPr id="8" name="Oval 7">
              <a:extLst>
                <a:ext uri="{FF2B5EF4-FFF2-40B4-BE49-F238E27FC236}">
                  <a16:creationId xmlns:a16="http://schemas.microsoft.com/office/drawing/2014/main" id="{4A04066B-2A84-9323-C5DA-5B348302F471}"/>
                </a:ext>
              </a:extLst>
            </p:cNvPr>
            <p:cNvSpPr>
              <a:spLocks noChangeAspect="1"/>
            </p:cNvSpPr>
            <p:nvPr/>
          </p:nvSpPr>
          <p:spPr>
            <a:xfrm>
              <a:off x="3357372" y="690372"/>
              <a:ext cx="5477256" cy="5477256"/>
            </a:xfrm>
            <a:prstGeom prst="ellipse">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90D9250-FE41-6A62-63E0-45557F7A8217}"/>
                </a:ext>
              </a:extLst>
            </p:cNvPr>
            <p:cNvCxnSpPr>
              <a:cxnSpLocks/>
            </p:cNvCxnSpPr>
            <p:nvPr/>
          </p:nvCxnSpPr>
          <p:spPr>
            <a:xfrm>
              <a:off x="6096000" y="400050"/>
              <a:ext cx="0" cy="290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FB5D07D-F48B-B558-CC22-73A8D1D25CEC}"/>
                </a:ext>
              </a:extLst>
            </p:cNvPr>
            <p:cNvCxnSpPr>
              <a:cxnSpLocks/>
            </p:cNvCxnSpPr>
            <p:nvPr/>
          </p:nvCxnSpPr>
          <p:spPr>
            <a:xfrm>
              <a:off x="6096000" y="6163235"/>
              <a:ext cx="0" cy="2903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1A553EE4-7656-051D-B9EA-5CE4DF67F1BC}"/>
              </a:ext>
            </a:extLst>
          </p:cNvPr>
          <p:cNvGrpSpPr/>
          <p:nvPr/>
        </p:nvGrpSpPr>
        <p:grpSpPr>
          <a:xfrm>
            <a:off x="803185" y="0"/>
            <a:ext cx="10585629" cy="6858000"/>
            <a:chOff x="803185" y="0"/>
            <a:chExt cx="10585629" cy="6858000"/>
          </a:xfrm>
        </p:grpSpPr>
        <p:cxnSp>
          <p:nvCxnSpPr>
            <p:cNvPr id="4" name="Straight Connector 3">
              <a:extLst>
                <a:ext uri="{FF2B5EF4-FFF2-40B4-BE49-F238E27FC236}">
                  <a16:creationId xmlns:a16="http://schemas.microsoft.com/office/drawing/2014/main" id="{EB995F0C-E3CB-71F5-AA4A-3E0C2250F6DF}"/>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4E96190-C8C5-5A5E-583F-A1FA14CA5309}"/>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333EFCA-48D0-CA03-8F58-5201249ED945}"/>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38BC0BD-74F3-CF74-E3F6-B1AB06325360}"/>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127381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947160" y="1463040"/>
            <a:ext cx="4297680" cy="3931920"/>
          </a:xfrm>
        </p:spPr>
        <p:txBody>
          <a:bodyPr anchor="ctr" anchorCtr="0">
            <a:normAutofit/>
          </a:bodyPr>
          <a:lstStyle>
            <a:lvl1pPr algn="ctr">
              <a:defRPr sz="5000"/>
            </a:lvl1pPr>
          </a:lstStyle>
          <a:p>
            <a:r>
              <a:rPr lang="en-US"/>
              <a:t>Click to edit Master title style</a:t>
            </a:r>
          </a:p>
        </p:txBody>
      </p:sp>
      <p:sp>
        <p:nvSpPr>
          <p:cNvPr id="13" name="Footer Placeholder 12">
            <a:extLst>
              <a:ext uri="{FF2B5EF4-FFF2-40B4-BE49-F238E27FC236}">
                <a16:creationId xmlns:a16="http://schemas.microsoft.com/office/drawing/2014/main" id="{95EBEF67-1D90-5D54-354B-6412957B3BD7}"/>
              </a:ext>
            </a:extLst>
          </p:cNvPr>
          <p:cNvSpPr>
            <a:spLocks noGrp="1"/>
          </p:cNvSpPr>
          <p:nvPr>
            <p:ph type="ftr" sz="quarter" idx="11"/>
          </p:nvPr>
        </p:nvSpPr>
        <p:spPr/>
        <p:txBody>
          <a:bodyPr/>
          <a:lstStyle/>
          <a:p>
            <a:r>
              <a:rPr lang="en-US"/>
              <a:t>SAMPLE FOOTER TEXT</a:t>
            </a:r>
          </a:p>
        </p:txBody>
      </p:sp>
      <p:sp>
        <p:nvSpPr>
          <p:cNvPr id="12" name="Date Placeholder 11">
            <a:extLst>
              <a:ext uri="{FF2B5EF4-FFF2-40B4-BE49-F238E27FC236}">
                <a16:creationId xmlns:a16="http://schemas.microsoft.com/office/drawing/2014/main" id="{287A7C1D-E0BF-03ED-4BF5-BD5B7A5E2C20}"/>
              </a:ext>
            </a:extLst>
          </p:cNvPr>
          <p:cNvSpPr>
            <a:spLocks noGrp="1"/>
          </p:cNvSpPr>
          <p:nvPr>
            <p:ph type="dt" sz="half" idx="10"/>
          </p:nvPr>
        </p:nvSpPr>
        <p:spPr/>
        <p:txBody>
          <a:bodyPr/>
          <a:lstStyle/>
          <a:p>
            <a:fld id="{332B1AC0-F140-4CFD-8DB3-1250D01F4A17}" type="datetime1">
              <a:rPr lang="en-US" smtClean="0"/>
              <a:t>10/20/2025</a:t>
            </a:fld>
            <a:endParaRPr lang="en-US"/>
          </a:p>
        </p:txBody>
      </p:sp>
      <p:sp>
        <p:nvSpPr>
          <p:cNvPr id="14" name="Slide Number Placeholder 13">
            <a:extLst>
              <a:ext uri="{FF2B5EF4-FFF2-40B4-BE49-F238E27FC236}">
                <a16:creationId xmlns:a16="http://schemas.microsoft.com/office/drawing/2014/main" id="{F13DCCFC-6C6C-BEE4-3288-E22430B7B05B}"/>
              </a:ext>
            </a:extLst>
          </p:cNvPr>
          <p:cNvSpPr>
            <a:spLocks noGrp="1"/>
          </p:cNvSpPr>
          <p:nvPr>
            <p:ph type="sldNum" sz="quarter" idx="12"/>
          </p:nvPr>
        </p:nvSpPr>
        <p:spPr/>
        <p:txBody>
          <a:bodyPr/>
          <a:lstStyle/>
          <a:p>
            <a:fld id="{CC057153-B650-4DEB-B370-79DDCFDCE934}" type="slidenum">
              <a:rPr lang="en-US" smtClean="0"/>
              <a:pPr/>
              <a:t>‹Nº›</a:t>
            </a:fld>
            <a:endParaRPr lang="en-US"/>
          </a:p>
        </p:txBody>
      </p:sp>
      <p:sp>
        <p:nvSpPr>
          <p:cNvPr id="8" name="Oval 7">
            <a:extLst>
              <a:ext uri="{FF2B5EF4-FFF2-40B4-BE49-F238E27FC236}">
                <a16:creationId xmlns:a16="http://schemas.microsoft.com/office/drawing/2014/main" id="{4A04066B-2A84-9323-C5DA-5B348302F471}"/>
              </a:ext>
            </a:extLst>
          </p:cNvPr>
          <p:cNvSpPr>
            <a:spLocks noChangeAspect="1"/>
          </p:cNvSpPr>
          <p:nvPr/>
        </p:nvSpPr>
        <p:spPr>
          <a:xfrm>
            <a:off x="3069336" y="402336"/>
            <a:ext cx="6053328" cy="6053328"/>
          </a:xfrm>
          <a:prstGeom prst="ellipse">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5B1BE2BD-7F8B-7C22-CFB1-672436A435C5}"/>
              </a:ext>
            </a:extLst>
          </p:cNvPr>
          <p:cNvCxnSpPr>
            <a:cxnSpLocks/>
            <a:endCxn id="8" idx="0"/>
          </p:cNvCxnSpPr>
          <p:nvPr/>
        </p:nvCxnSpPr>
        <p:spPr>
          <a:xfrm>
            <a:off x="6096000" y="0"/>
            <a:ext cx="0" cy="4023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3605ED7-A153-EC6F-5FAD-36B4B4358E06}"/>
              </a:ext>
            </a:extLst>
          </p:cNvPr>
          <p:cNvCxnSpPr>
            <a:cxnSpLocks/>
            <a:stCxn id="8" idx="4"/>
          </p:cNvCxnSpPr>
          <p:nvPr/>
        </p:nvCxnSpPr>
        <p:spPr>
          <a:xfrm>
            <a:off x="6096000" y="6455664"/>
            <a:ext cx="0" cy="4023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3C8215DB-D097-7C38-9C71-D1CFEFEF6A85}"/>
              </a:ext>
            </a:extLst>
          </p:cNvPr>
          <p:cNvGrpSpPr/>
          <p:nvPr/>
        </p:nvGrpSpPr>
        <p:grpSpPr>
          <a:xfrm>
            <a:off x="803185" y="0"/>
            <a:ext cx="10585629" cy="6858000"/>
            <a:chOff x="803185" y="0"/>
            <a:chExt cx="10585629" cy="6858000"/>
          </a:xfrm>
        </p:grpSpPr>
        <p:cxnSp>
          <p:nvCxnSpPr>
            <p:cNvPr id="6" name="Straight Connector 5">
              <a:extLst>
                <a:ext uri="{FF2B5EF4-FFF2-40B4-BE49-F238E27FC236}">
                  <a16:creationId xmlns:a16="http://schemas.microsoft.com/office/drawing/2014/main" id="{E0A25622-E70C-87A2-8948-57015501A771}"/>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BC90E86-9351-B357-1E5C-6FFBE66DCF88}"/>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02D9F6-1ABE-59A5-65EE-083DC0F5BBAD}"/>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95F9938-96CE-D789-BC11-3480B8489FD3}"/>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91781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255032" y="862335"/>
            <a:ext cx="4389120" cy="5120640"/>
          </a:xfrm>
        </p:spPr>
        <p:txBody>
          <a:bodyPr anchor="ctr" anchorCtr="0">
            <a:normAutofit/>
          </a:bodyPr>
          <a:lstStyle>
            <a:lvl1pPr algn="ctr">
              <a:defRPr sz="4000">
                <a:solidFill>
                  <a:schemeClr val="tx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547100" y="816615"/>
            <a:ext cx="4389120" cy="5212080"/>
          </a:xfrm>
        </p:spPr>
        <p:txBody>
          <a:bodyPr anchor="ctr" anchorCtr="0">
            <a:normAutofit/>
          </a:bodyPr>
          <a:lstStyle>
            <a:lvl1pPr marL="285750" indent="-285750">
              <a:buFont typeface="Arial" panose="020B0604020202020204" pitchFamily="34" charset="0"/>
              <a:buChar char="•"/>
              <a:defRPr sz="1800">
                <a:solidFill>
                  <a:schemeClr val="tx1"/>
                </a:solidFill>
              </a:defRPr>
            </a:lvl1pPr>
            <a:lvl2pPr marL="514350" indent="-285750">
              <a:buFont typeface="Arial" panose="020B0604020202020204" pitchFamily="34" charset="0"/>
              <a:buChar char="•"/>
              <a:defRPr sz="16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lvl1pPr>
              <a:defRPr>
                <a:solidFill>
                  <a:schemeClr val="tx1"/>
                </a:solidFill>
              </a:defRPr>
            </a:lvl1pPr>
          </a:lstStyle>
          <a:p>
            <a:fld id="{BD9D700C-85B2-47B3-997E-E13950E22DFB}" type="datetime1">
              <a:rPr lang="en-US" smtClean="0"/>
              <a:t>10/20/2025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6" name="Group 5">
            <a:extLst>
              <a:ext uri="{FF2B5EF4-FFF2-40B4-BE49-F238E27FC236}">
                <a16:creationId xmlns:a16="http://schemas.microsoft.com/office/drawing/2014/main" id="{5097BF5B-32BC-BBD0-CF2F-278F9759F7B8}"/>
              </a:ext>
            </a:extLst>
          </p:cNvPr>
          <p:cNvGrpSpPr/>
          <p:nvPr/>
        </p:nvGrpSpPr>
        <p:grpSpPr>
          <a:xfrm>
            <a:off x="803185" y="0"/>
            <a:ext cx="10585629" cy="6858000"/>
            <a:chOff x="803185" y="0"/>
            <a:chExt cx="10585629" cy="6858000"/>
          </a:xfrm>
        </p:grpSpPr>
        <p:cxnSp>
          <p:nvCxnSpPr>
            <p:cNvPr id="8" name="Straight Connector 7">
              <a:extLst>
                <a:ext uri="{FF2B5EF4-FFF2-40B4-BE49-F238E27FC236}">
                  <a16:creationId xmlns:a16="http://schemas.microsoft.com/office/drawing/2014/main" id="{1B8C6683-0AEB-503B-BAF1-51DAAF22F621}"/>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2043B3-B90B-491D-9203-45C5F867EC80}"/>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AE574BD-DC36-6D57-B675-4DC205A2F99C}"/>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D0042C9-94A3-B61B-E948-DEAD329E8578}"/>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2D93BD77-3686-B555-2FC0-ACF67E598393}"/>
              </a:ext>
            </a:extLst>
          </p:cNvPr>
          <p:cNvCxnSpPr>
            <a:cxnSpLocks/>
          </p:cNvCxnSpPr>
          <p:nvPr/>
        </p:nvCxnSpPr>
        <p:spPr>
          <a:xfrm>
            <a:off x="6096000"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06549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with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6600623" y="822960"/>
            <a:ext cx="4342337" cy="2103120"/>
          </a:xfrm>
        </p:spPr>
        <p:txBody>
          <a:bodyPr anchor="t" anchorCtr="0">
            <a:normAutofit/>
          </a:bodyPr>
          <a:lstStyle>
            <a:lvl1pPr>
              <a:defRPr sz="4000">
                <a:solidFill>
                  <a:schemeClr val="tx1"/>
                </a:solidFill>
              </a:defRPr>
            </a:lvl1pPr>
          </a:lstStyle>
          <a:p>
            <a:r>
              <a:rPr lang="en-US"/>
              <a:t>Click to edit Master title style</a:t>
            </a:r>
          </a:p>
        </p:txBody>
      </p:sp>
      <p:sp>
        <p:nvSpPr>
          <p:cNvPr id="10" name="Footer Placeholder 9">
            <a:extLst>
              <a:ext uri="{FF2B5EF4-FFF2-40B4-BE49-F238E27FC236}">
                <a16:creationId xmlns:a16="http://schemas.microsoft.com/office/drawing/2014/main" id="{89E984F9-2199-EBFA-F2CC-8763C190A200}"/>
              </a:ext>
            </a:extLst>
          </p:cNvPr>
          <p:cNvSpPr>
            <a:spLocks noGrp="1"/>
          </p:cNvSpPr>
          <p:nvPr>
            <p:ph type="ftr" sz="quarter" idx="16"/>
          </p:nvPr>
        </p:nvSpPr>
        <p:spPr/>
        <p:txBody>
          <a:bodyPr/>
          <a:lstStyle>
            <a:lvl1pPr>
              <a:defRPr>
                <a:solidFill>
                  <a:schemeClr val="tx1"/>
                </a:solidFill>
              </a:defRPr>
            </a:lvl1pPr>
          </a:lstStyle>
          <a:p>
            <a:r>
              <a:rPr lang="en-US"/>
              <a:t>SAMPLE FOOTER TEXT</a:t>
            </a:r>
          </a:p>
        </p:txBody>
      </p:sp>
      <p:sp>
        <p:nvSpPr>
          <p:cNvPr id="6" name="Picture Placeholder 10">
            <a:extLst>
              <a:ext uri="{FF2B5EF4-FFF2-40B4-BE49-F238E27FC236}">
                <a16:creationId xmlns:a16="http://schemas.microsoft.com/office/drawing/2014/main" id="{3699909B-C939-96B1-BC6D-ADAB553102ED}"/>
              </a:ext>
            </a:extLst>
          </p:cNvPr>
          <p:cNvSpPr>
            <a:spLocks noGrp="1"/>
          </p:cNvSpPr>
          <p:nvPr>
            <p:ph type="pic" sz="quarter" idx="14" hasCustomPrompt="1"/>
          </p:nvPr>
        </p:nvSpPr>
        <p:spPr>
          <a:xfrm>
            <a:off x="804672" y="402336"/>
            <a:ext cx="5289176" cy="6053328"/>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r="1" b="2"/>
            </a:stretch>
          </a:blipFill>
        </p:spPr>
        <p:txBody>
          <a:bodyPr/>
          <a:lstStyle>
            <a:lvl1pPr marL="0" indent="0">
              <a:buNone/>
              <a:defRPr/>
            </a:lvl1pPr>
          </a:lstStyle>
          <a:p>
            <a:r>
              <a:rPr lang="en-US"/>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600623" y="3834765"/>
            <a:ext cx="4343400" cy="2103120"/>
          </a:xfrm>
        </p:spPr>
        <p:txBody>
          <a:bodyPr>
            <a:normAutofit/>
          </a:bodyPr>
          <a:lstStyle>
            <a:lvl1pPr marL="285750" indent="-285750">
              <a:lnSpc>
                <a:spcPct val="150000"/>
              </a:lnSpc>
              <a:buFont typeface="Arial" panose="020B0604020202020204" pitchFamily="34" charset="0"/>
              <a:buChar char="•"/>
              <a:defRPr sz="1800">
                <a:solidFill>
                  <a:schemeClr val="tx1"/>
                </a:solidFill>
              </a:defRPr>
            </a:lvl1pPr>
            <a:lvl2pPr marL="514350" indent="-285750">
              <a:lnSpc>
                <a:spcPct val="150000"/>
              </a:lnSpc>
              <a:buFont typeface="Arial" panose="020B0604020202020204" pitchFamily="34" charset="0"/>
              <a:buChar char="•"/>
              <a:defRPr sz="1600">
                <a:solidFill>
                  <a:schemeClr val="tx1"/>
                </a:solidFill>
              </a:defRPr>
            </a:lvl2pPr>
            <a:lvl3pPr marL="742950" indent="-285750">
              <a:lnSpc>
                <a:spcPct val="150000"/>
              </a:lnSpc>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7D52F3B9-F3FC-C6BA-2D5C-232401B1DDB5}"/>
              </a:ext>
            </a:extLst>
          </p:cNvPr>
          <p:cNvSpPr>
            <a:spLocks noGrp="1"/>
          </p:cNvSpPr>
          <p:nvPr>
            <p:ph type="dt" sz="half" idx="15"/>
          </p:nvPr>
        </p:nvSpPr>
        <p:spPr/>
        <p:txBody>
          <a:bodyPr/>
          <a:lstStyle>
            <a:lvl1pPr>
              <a:defRPr>
                <a:solidFill>
                  <a:schemeClr val="tx1"/>
                </a:solidFill>
              </a:defRPr>
            </a:lvl1pPr>
          </a:lstStyle>
          <a:p>
            <a:fld id="{4480006D-ECDF-498D-B49A-7AD8A8EE5B1D}" type="datetime1">
              <a:rPr lang="en-US" smtClean="0"/>
              <a:t>10/20/2025</a:t>
            </a:fld>
            <a:endParaRPr lang="en-US"/>
          </a:p>
        </p:txBody>
      </p:sp>
      <p:sp>
        <p:nvSpPr>
          <p:cNvPr id="11" name="Slide Number Placeholder 10">
            <a:extLst>
              <a:ext uri="{FF2B5EF4-FFF2-40B4-BE49-F238E27FC236}">
                <a16:creationId xmlns:a16="http://schemas.microsoft.com/office/drawing/2014/main" id="{FAA914D9-9468-7038-39C3-3B639A66D86E}"/>
              </a:ext>
            </a:extLst>
          </p:cNvPr>
          <p:cNvSpPr>
            <a:spLocks noGrp="1"/>
          </p:cNvSpPr>
          <p:nvPr>
            <p:ph type="sldNum" sz="quarter" idx="17"/>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14" name="Group 13">
            <a:extLst>
              <a:ext uri="{FF2B5EF4-FFF2-40B4-BE49-F238E27FC236}">
                <a16:creationId xmlns:a16="http://schemas.microsoft.com/office/drawing/2014/main" id="{B20CE65A-BB1E-AC85-3441-39F20A18F2A5}"/>
              </a:ext>
            </a:extLst>
          </p:cNvPr>
          <p:cNvGrpSpPr/>
          <p:nvPr/>
        </p:nvGrpSpPr>
        <p:grpSpPr>
          <a:xfrm>
            <a:off x="6093848" y="402336"/>
            <a:ext cx="5297241" cy="6053328"/>
            <a:chOff x="6093848" y="402336"/>
            <a:chExt cx="5297241" cy="6053328"/>
          </a:xfrm>
        </p:grpSpPr>
        <p:cxnSp>
          <p:nvCxnSpPr>
            <p:cNvPr id="8" name="Straight Connector 7">
              <a:extLst>
                <a:ext uri="{FF2B5EF4-FFF2-40B4-BE49-F238E27FC236}">
                  <a16:creationId xmlns:a16="http://schemas.microsoft.com/office/drawing/2014/main" id="{0B186CB7-6AEB-B743-4514-FD48EC8624B1}"/>
                </a:ext>
              </a:extLst>
            </p:cNvPr>
            <p:cNvCxnSpPr>
              <a:cxnSpLocks/>
            </p:cNvCxnSpPr>
            <p:nvPr/>
          </p:nvCxnSpPr>
          <p:spPr>
            <a:xfrm flipH="1">
              <a:off x="6093848" y="3425476"/>
              <a:ext cx="52972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6BA0EC0-9334-E3BD-A943-2A6CE641D18A}"/>
                </a:ext>
              </a:extLst>
            </p:cNvPr>
            <p:cNvCxnSpPr/>
            <p:nvPr/>
          </p:nvCxnSpPr>
          <p:spPr>
            <a:xfrm>
              <a:off x="6099748"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3E199F47-2C0A-4C3F-B557-642A89A02175}"/>
              </a:ext>
            </a:extLst>
          </p:cNvPr>
          <p:cNvGrpSpPr/>
          <p:nvPr/>
        </p:nvGrpSpPr>
        <p:grpSpPr>
          <a:xfrm>
            <a:off x="803185" y="0"/>
            <a:ext cx="10585629" cy="6858000"/>
            <a:chOff x="803185" y="0"/>
            <a:chExt cx="10585629" cy="6858000"/>
          </a:xfrm>
        </p:grpSpPr>
        <p:cxnSp>
          <p:nvCxnSpPr>
            <p:cNvPr id="4" name="Straight Connector 3">
              <a:extLst>
                <a:ext uri="{FF2B5EF4-FFF2-40B4-BE49-F238E27FC236}">
                  <a16:creationId xmlns:a16="http://schemas.microsoft.com/office/drawing/2014/main" id="{487DDCC1-3A31-C96B-B944-3D034E35CE59}"/>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521C807-39D4-D4AA-9527-8658CEF781DA}"/>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E28386-8201-E969-93C4-035054A6593B}"/>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15476B2-B1B9-0305-3417-F5958B27BB8F}"/>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337864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300752" y="816615"/>
            <a:ext cx="4297680" cy="5212080"/>
          </a:xfrm>
        </p:spPr>
        <p:txBody>
          <a:bodyPr anchor="ctr" anchorCtr="0">
            <a:normAutofit/>
          </a:bodyPr>
          <a:lstStyle>
            <a:lvl1pPr algn="ctr">
              <a:defRPr sz="40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10" name="Content Placeholder 9">
            <a:extLst>
              <a:ext uri="{FF2B5EF4-FFF2-40B4-BE49-F238E27FC236}">
                <a16:creationId xmlns:a16="http://schemas.microsoft.com/office/drawing/2014/main" id="{E79C5E13-DAC4-195E-1928-8B3D9E93B84D}"/>
              </a:ext>
            </a:extLst>
          </p:cNvPr>
          <p:cNvSpPr>
            <a:spLocks noGrp="1"/>
          </p:cNvSpPr>
          <p:nvPr>
            <p:ph sz="quarter" idx="14"/>
          </p:nvPr>
        </p:nvSpPr>
        <p:spPr>
          <a:xfrm>
            <a:off x="6604000" y="2184400"/>
            <a:ext cx="4298950" cy="2468563"/>
          </a:xfrm>
        </p:spPr>
        <p:txBody>
          <a:bodyPr anchor="ct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8460E92D-E4AA-41FD-9964-35C75C9EC117}" type="datetime1">
              <a:rPr lang="en-US" smtClean="0"/>
              <a:t>10/20/2025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13" name="Group 12">
            <a:extLst>
              <a:ext uri="{FF2B5EF4-FFF2-40B4-BE49-F238E27FC236}">
                <a16:creationId xmlns:a16="http://schemas.microsoft.com/office/drawing/2014/main" id="{5D4AF90E-26F2-BCC1-1730-ECA670AFE5A9}"/>
              </a:ext>
            </a:extLst>
          </p:cNvPr>
          <p:cNvGrpSpPr/>
          <p:nvPr/>
        </p:nvGrpSpPr>
        <p:grpSpPr>
          <a:xfrm>
            <a:off x="803185" y="0"/>
            <a:ext cx="10585629" cy="6858000"/>
            <a:chOff x="803185" y="0"/>
            <a:chExt cx="10585629" cy="6858000"/>
          </a:xfrm>
        </p:grpSpPr>
        <p:cxnSp>
          <p:nvCxnSpPr>
            <p:cNvPr id="14" name="Straight Connector 13">
              <a:extLst>
                <a:ext uri="{FF2B5EF4-FFF2-40B4-BE49-F238E27FC236}">
                  <a16:creationId xmlns:a16="http://schemas.microsoft.com/office/drawing/2014/main" id="{387397F7-ED9A-8F00-3F67-261E1D3015B7}"/>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FA2613-2C66-F678-F8F9-98BC7AA76A7A}"/>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9C37B4F-9C8D-F842-D910-EFB122B37BA4}"/>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9ABB5DB-6C07-7796-F8FD-C5EF39B54DCA}"/>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 name="Straight Connector 2">
            <a:extLst>
              <a:ext uri="{FF2B5EF4-FFF2-40B4-BE49-F238E27FC236}">
                <a16:creationId xmlns:a16="http://schemas.microsoft.com/office/drawing/2014/main" id="{F1FF3CE0-FE95-A5D4-5EF7-60EA03431A10}"/>
              </a:ext>
            </a:extLst>
          </p:cNvPr>
          <p:cNvCxnSpPr>
            <a:cxnSpLocks/>
          </p:cNvCxnSpPr>
          <p:nvPr/>
        </p:nvCxnSpPr>
        <p:spPr>
          <a:xfrm>
            <a:off x="6096000"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57116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300752" y="816615"/>
            <a:ext cx="4297680" cy="5212080"/>
          </a:xfrm>
        </p:spPr>
        <p:txBody>
          <a:bodyPr anchor="ctr" anchorCtr="0">
            <a:normAutofit/>
          </a:bodyPr>
          <a:lstStyle>
            <a:lvl1pPr algn="ctr">
              <a:defRPr sz="40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789369" y="1045029"/>
            <a:ext cx="3900879" cy="4663440"/>
          </a:xfrm>
        </p:spPr>
        <p:txBody>
          <a:bodyPr anchor="ctr" anchorCtr="0">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A06A85BB-A416-4D3A-9A4F-C028C19B4D1D}" type="datetime1">
              <a:rPr lang="en-US" smtClean="0"/>
              <a:t>10/20/2025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11" name="Straight Connector 10">
            <a:extLst>
              <a:ext uri="{FF2B5EF4-FFF2-40B4-BE49-F238E27FC236}">
                <a16:creationId xmlns:a16="http://schemas.microsoft.com/office/drawing/2014/main" id="{382062BE-564D-E723-4D32-E97A7D6D9BFF}"/>
              </a:ext>
            </a:extLst>
          </p:cNvPr>
          <p:cNvCxnSpPr>
            <a:cxnSpLocks/>
          </p:cNvCxnSpPr>
          <p:nvPr/>
        </p:nvCxnSpPr>
        <p:spPr>
          <a:xfrm>
            <a:off x="6096000"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8724391A-72C8-59EB-093A-7DB51C79B077}"/>
              </a:ext>
            </a:extLst>
          </p:cNvPr>
          <p:cNvGrpSpPr/>
          <p:nvPr/>
        </p:nvGrpSpPr>
        <p:grpSpPr>
          <a:xfrm>
            <a:off x="803185" y="0"/>
            <a:ext cx="10585629" cy="6858000"/>
            <a:chOff x="803185" y="0"/>
            <a:chExt cx="10585629" cy="6858000"/>
          </a:xfrm>
        </p:grpSpPr>
        <p:cxnSp>
          <p:nvCxnSpPr>
            <p:cNvPr id="14" name="Straight Connector 13">
              <a:extLst>
                <a:ext uri="{FF2B5EF4-FFF2-40B4-BE49-F238E27FC236}">
                  <a16:creationId xmlns:a16="http://schemas.microsoft.com/office/drawing/2014/main" id="{8EFAD0B9-5EED-C0C3-D1D9-648F10ED7BE6}"/>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B9583C-8B41-3D50-9FDD-E26958D31AFD}"/>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FEAC0D2-6922-25FF-877D-8CDA3D65C5E1}"/>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28399D9-F337-D887-E4B6-C348B7A96292}"/>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23146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255032" y="816615"/>
            <a:ext cx="4389120" cy="5212080"/>
          </a:xfrm>
        </p:spPr>
        <p:txBody>
          <a:bodyPr anchor="ctr" anchorCtr="0">
            <a:normAutofit/>
          </a:bodyPr>
          <a:lstStyle>
            <a:lvl1pPr algn="ctr">
              <a:defRPr sz="40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9" name="Content Placeholder 8">
            <a:extLst>
              <a:ext uri="{FF2B5EF4-FFF2-40B4-BE49-F238E27FC236}">
                <a16:creationId xmlns:a16="http://schemas.microsoft.com/office/drawing/2014/main" id="{14BC836E-EE23-E8E8-F704-10EB1EBA0744}"/>
              </a:ext>
            </a:extLst>
          </p:cNvPr>
          <p:cNvSpPr>
            <a:spLocks noGrp="1"/>
          </p:cNvSpPr>
          <p:nvPr>
            <p:ph sz="quarter" idx="14"/>
          </p:nvPr>
        </p:nvSpPr>
        <p:spPr>
          <a:xfrm>
            <a:off x="6545248" y="816615"/>
            <a:ext cx="4389104" cy="5224768"/>
          </a:xfrm>
        </p:spPr>
        <p:txBody>
          <a:bodyPr anchor="ct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084575EC-B9BE-45B3-8586-C8BE8EAAAFBE}" type="datetime1">
              <a:rPr lang="en-US" smtClean="0"/>
              <a:t>10/20/2025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12" name="Straight Connector 11">
            <a:extLst>
              <a:ext uri="{FF2B5EF4-FFF2-40B4-BE49-F238E27FC236}">
                <a16:creationId xmlns:a16="http://schemas.microsoft.com/office/drawing/2014/main" id="{8535B3E4-3247-E935-5816-43C07DF6498F}"/>
              </a:ext>
            </a:extLst>
          </p:cNvPr>
          <p:cNvCxnSpPr>
            <a:cxnSpLocks/>
          </p:cNvCxnSpPr>
          <p:nvPr/>
        </p:nvCxnSpPr>
        <p:spPr>
          <a:xfrm>
            <a:off x="6096000" y="402336"/>
            <a:ext cx="0" cy="605332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80567FB-D8E5-4494-8865-28151857CC4C}"/>
              </a:ext>
            </a:extLst>
          </p:cNvPr>
          <p:cNvGrpSpPr/>
          <p:nvPr/>
        </p:nvGrpSpPr>
        <p:grpSpPr>
          <a:xfrm>
            <a:off x="803185" y="0"/>
            <a:ext cx="10585629" cy="6858000"/>
            <a:chOff x="803185" y="0"/>
            <a:chExt cx="10585629" cy="6858000"/>
          </a:xfrm>
        </p:grpSpPr>
        <p:cxnSp>
          <p:nvCxnSpPr>
            <p:cNvPr id="15" name="Straight Connector 14">
              <a:extLst>
                <a:ext uri="{FF2B5EF4-FFF2-40B4-BE49-F238E27FC236}">
                  <a16:creationId xmlns:a16="http://schemas.microsoft.com/office/drawing/2014/main" id="{312D679A-B370-3459-D826-984A8FAAB543}"/>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A0B87DB-56D9-FC57-14D7-948086B86C1B}"/>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510EE14-987F-5583-91B2-3C68EE913C11}"/>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1296E2B-A6A5-A82B-D158-69450A5EA394}"/>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071652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accent3"/>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170C3BF-B703-4A66-2FFE-1FD2365D0D35}"/>
              </a:ext>
            </a:extLst>
          </p:cNvPr>
          <p:cNvSpPr>
            <a:spLocks noGrp="1"/>
          </p:cNvSpPr>
          <p:nvPr>
            <p:ph type="title"/>
          </p:nvPr>
        </p:nvSpPr>
        <p:spPr>
          <a:xfrm>
            <a:off x="1066800" y="640080"/>
            <a:ext cx="10058400" cy="777239"/>
          </a:xfrm>
        </p:spPr>
        <p:txBody>
          <a:bodyPr anchor="t"/>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16" name="Content Placeholder 15">
            <a:extLst>
              <a:ext uri="{FF2B5EF4-FFF2-40B4-BE49-F238E27FC236}">
                <a16:creationId xmlns:a16="http://schemas.microsoft.com/office/drawing/2014/main" id="{01884465-7638-4041-56EF-684A60E846D0}"/>
              </a:ext>
            </a:extLst>
          </p:cNvPr>
          <p:cNvSpPr>
            <a:spLocks noGrp="1"/>
          </p:cNvSpPr>
          <p:nvPr>
            <p:ph sz="quarter" idx="13"/>
          </p:nvPr>
        </p:nvSpPr>
        <p:spPr>
          <a:xfrm>
            <a:off x="1069848" y="1463040"/>
            <a:ext cx="10052050" cy="4754563"/>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C26F9D9E-FBB2-49D2-98A3-375E6DBB1458}" type="datetime1">
              <a:rPr lang="en-US" smtClean="0"/>
              <a:t>10/20/2025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7" name="Group 6">
            <a:extLst>
              <a:ext uri="{FF2B5EF4-FFF2-40B4-BE49-F238E27FC236}">
                <a16:creationId xmlns:a16="http://schemas.microsoft.com/office/drawing/2014/main" id="{E5E13058-C9D5-FD2D-4E13-939A67007638}"/>
              </a:ext>
            </a:extLst>
          </p:cNvPr>
          <p:cNvGrpSpPr/>
          <p:nvPr/>
        </p:nvGrpSpPr>
        <p:grpSpPr>
          <a:xfrm>
            <a:off x="803185" y="0"/>
            <a:ext cx="10585629" cy="6858000"/>
            <a:chOff x="803185" y="0"/>
            <a:chExt cx="10585629" cy="6858000"/>
          </a:xfrm>
        </p:grpSpPr>
        <p:cxnSp>
          <p:nvCxnSpPr>
            <p:cNvPr id="8" name="Straight Connector 7">
              <a:extLst>
                <a:ext uri="{FF2B5EF4-FFF2-40B4-BE49-F238E27FC236}">
                  <a16:creationId xmlns:a16="http://schemas.microsoft.com/office/drawing/2014/main" id="{F2AF45BD-F4F0-4F29-C005-BA3BC8AF0A65}"/>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B8559CA-B25F-A779-165D-000F511BD539}"/>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076E1BB-25B4-D52E-01F1-44C64375D6F6}"/>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9C388FC-A0B6-481D-BEB4-876D3CFC3F71}"/>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95051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5">
    <p:bg>
      <p:bgPr>
        <a:solidFill>
          <a:schemeClr val="accent3"/>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1BE259E-88AB-BB2B-BAA5-9AF1880F5457}"/>
              </a:ext>
            </a:extLst>
          </p:cNvPr>
          <p:cNvSpPr>
            <a:spLocks noGrp="1"/>
          </p:cNvSpPr>
          <p:nvPr>
            <p:ph type="title"/>
          </p:nvPr>
        </p:nvSpPr>
        <p:spPr>
          <a:xfrm>
            <a:off x="1066800" y="640080"/>
            <a:ext cx="10058400" cy="731518"/>
          </a:xfrm>
        </p:spPr>
        <p:txBody>
          <a:body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066800" y="1463040"/>
            <a:ext cx="10058400" cy="4389120"/>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4406CAD2-7B03-4F77-BEED-A9CE4E90E52C}" type="datetime1">
              <a:rPr lang="en-US" smtClean="0"/>
              <a:t>10/20/2025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13" name="Group 12">
            <a:extLst>
              <a:ext uri="{FF2B5EF4-FFF2-40B4-BE49-F238E27FC236}">
                <a16:creationId xmlns:a16="http://schemas.microsoft.com/office/drawing/2014/main" id="{70FE2746-CBB4-791D-92ED-7D4BA96D0C98}"/>
              </a:ext>
            </a:extLst>
          </p:cNvPr>
          <p:cNvGrpSpPr/>
          <p:nvPr/>
        </p:nvGrpSpPr>
        <p:grpSpPr>
          <a:xfrm>
            <a:off x="803185" y="0"/>
            <a:ext cx="10585629" cy="6858000"/>
            <a:chOff x="803185" y="0"/>
            <a:chExt cx="10585629" cy="6858000"/>
          </a:xfrm>
        </p:grpSpPr>
        <p:cxnSp>
          <p:nvCxnSpPr>
            <p:cNvPr id="14" name="Straight Connector 13">
              <a:extLst>
                <a:ext uri="{FF2B5EF4-FFF2-40B4-BE49-F238E27FC236}">
                  <a16:creationId xmlns:a16="http://schemas.microsoft.com/office/drawing/2014/main" id="{B872F8CD-9781-5B69-6A2F-ACD2927779DB}"/>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209B7C8-C55B-17E4-6C60-9C15BB7A632E}"/>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F0942E2-D6E0-4A3B-CF5E-C7A8F0B917C5}"/>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5B6906-9443-FEB0-23E3-78142F3660A8}"/>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1634946"/>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6">
    <p:bg>
      <p:bgPr>
        <a:solidFill>
          <a:schemeClr val="accent3"/>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3C509E-C7AC-2821-160D-02A10B5843BE}"/>
              </a:ext>
            </a:extLst>
          </p:cNvPr>
          <p:cNvSpPr>
            <a:spLocks noGrp="1"/>
          </p:cNvSpPr>
          <p:nvPr>
            <p:ph type="title"/>
          </p:nvPr>
        </p:nvSpPr>
        <p:spPr>
          <a:xfrm>
            <a:off x="1069849" y="640080"/>
            <a:ext cx="10058400" cy="731519"/>
          </a:xfrm>
        </p:spPr>
        <p:txBody>
          <a:body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11" name="Content Placeholder 10">
            <a:extLst>
              <a:ext uri="{FF2B5EF4-FFF2-40B4-BE49-F238E27FC236}">
                <a16:creationId xmlns:a16="http://schemas.microsoft.com/office/drawing/2014/main" id="{B53C0EFA-B5AE-CA80-DC77-DA3E8AC5A304}"/>
              </a:ext>
            </a:extLst>
          </p:cNvPr>
          <p:cNvSpPr>
            <a:spLocks noGrp="1"/>
          </p:cNvSpPr>
          <p:nvPr>
            <p:ph sz="quarter" idx="14"/>
          </p:nvPr>
        </p:nvSpPr>
        <p:spPr>
          <a:xfrm>
            <a:off x="1069975" y="1463675"/>
            <a:ext cx="10052050" cy="4754563"/>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1E993171-6682-4BC9-9945-966126AB4B59}" type="datetime1">
              <a:rPr lang="en-US" smtClean="0"/>
              <a:t>10/20/2025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12" name="Group 11">
            <a:extLst>
              <a:ext uri="{FF2B5EF4-FFF2-40B4-BE49-F238E27FC236}">
                <a16:creationId xmlns:a16="http://schemas.microsoft.com/office/drawing/2014/main" id="{2D0433CD-47AD-50BF-BD73-0A8881E7799F}"/>
              </a:ext>
            </a:extLst>
          </p:cNvPr>
          <p:cNvGrpSpPr/>
          <p:nvPr/>
        </p:nvGrpSpPr>
        <p:grpSpPr>
          <a:xfrm>
            <a:off x="803185" y="0"/>
            <a:ext cx="10585629" cy="6858000"/>
            <a:chOff x="803185" y="0"/>
            <a:chExt cx="10585629" cy="6858000"/>
          </a:xfrm>
        </p:grpSpPr>
        <p:cxnSp>
          <p:nvCxnSpPr>
            <p:cNvPr id="13" name="Straight Connector 12">
              <a:extLst>
                <a:ext uri="{FF2B5EF4-FFF2-40B4-BE49-F238E27FC236}">
                  <a16:creationId xmlns:a16="http://schemas.microsoft.com/office/drawing/2014/main" id="{6F453102-CF88-5F5D-F01F-D55DFF9F821B}"/>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331B85-F551-1D98-E249-E17615E9AA75}"/>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F1728A5-B526-3330-7A6A-8E6E4F5AB128}"/>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48EDDF-9CB1-4C44-B1E2-CC97C6F10B36}"/>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88049251"/>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225002" y="786386"/>
            <a:ext cx="2769913" cy="1965960"/>
          </a:xfrm>
        </p:spPr>
        <p:txBody>
          <a:bodyPr anchor="b">
            <a:noAutofit/>
          </a:bodyPr>
          <a:lstStyle>
            <a:lvl1pPr>
              <a:defRPr sz="3200">
                <a:solidFill>
                  <a:schemeClr val="tx1"/>
                </a:solidFill>
              </a:defRPr>
            </a:lvl1pPr>
          </a:lstStyle>
          <a:p>
            <a:r>
              <a:rPr lang="en-US"/>
              <a:t>Click to edit Master title style</a:t>
            </a:r>
          </a:p>
        </p:txBody>
      </p:sp>
      <p:sp>
        <p:nvSpPr>
          <p:cNvPr id="9" name="Footer Placeholder 8">
            <a:extLst>
              <a:ext uri="{FF2B5EF4-FFF2-40B4-BE49-F238E27FC236}">
                <a16:creationId xmlns:a16="http://schemas.microsoft.com/office/drawing/2014/main" id="{160F07FB-C605-C475-2466-273F0A36622F}"/>
              </a:ext>
            </a:extLst>
          </p:cNvPr>
          <p:cNvSpPr>
            <a:spLocks noGrp="1"/>
          </p:cNvSpPr>
          <p:nvPr>
            <p:ph type="ftr" sz="quarter" idx="16"/>
          </p:nvPr>
        </p:nvSpPr>
        <p:spPr/>
        <p:txBody>
          <a:bodyPr/>
          <a:lstStyle>
            <a:lvl1pPr>
              <a:defRPr>
                <a:solidFill>
                  <a:schemeClr val="tx1"/>
                </a:solidFill>
              </a:defRPr>
            </a:lvl1pPr>
          </a:lstStyle>
          <a:p>
            <a:r>
              <a:rPr lang="en-US"/>
              <a:t>SAMPLE FOOTER TEXT</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804672" y="396510"/>
            <a:ext cx="6984300" cy="6056888"/>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l="278" t="97"/>
            </a:stretch>
          </a:blipFill>
        </p:spPr>
        <p:txBody>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225002" y="2899068"/>
            <a:ext cx="2769913" cy="3154260"/>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967EAB-987E-5A82-3A52-4B05A2268E08}"/>
              </a:ext>
            </a:extLst>
          </p:cNvPr>
          <p:cNvSpPr>
            <a:spLocks noGrp="1"/>
          </p:cNvSpPr>
          <p:nvPr>
            <p:ph type="dt" sz="half" idx="15"/>
          </p:nvPr>
        </p:nvSpPr>
        <p:spPr/>
        <p:txBody>
          <a:bodyPr/>
          <a:lstStyle>
            <a:lvl1pPr>
              <a:defRPr>
                <a:solidFill>
                  <a:schemeClr val="tx1"/>
                </a:solidFill>
              </a:defRPr>
            </a:lvl1pPr>
          </a:lstStyle>
          <a:p>
            <a:fld id="{4AAA9ECC-469F-4B8E-BD34-07C4E8D3E99E}" type="datetime1">
              <a:rPr lang="en-US" smtClean="0"/>
              <a:t>10/20/2025</a:t>
            </a:fld>
            <a:endParaRPr lang="en-US"/>
          </a:p>
        </p:txBody>
      </p:sp>
      <p:sp>
        <p:nvSpPr>
          <p:cNvPr id="10" name="Slide Number Placeholder 9">
            <a:extLst>
              <a:ext uri="{FF2B5EF4-FFF2-40B4-BE49-F238E27FC236}">
                <a16:creationId xmlns:a16="http://schemas.microsoft.com/office/drawing/2014/main" id="{CDB01B09-0705-352B-A1FA-3E626EF06916}"/>
              </a:ext>
            </a:extLst>
          </p:cNvPr>
          <p:cNvSpPr>
            <a:spLocks noGrp="1"/>
          </p:cNvSpPr>
          <p:nvPr>
            <p:ph type="sldNum" sz="quarter" idx="17"/>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13" name="Straight Connector 12">
            <a:extLst>
              <a:ext uri="{FF2B5EF4-FFF2-40B4-BE49-F238E27FC236}">
                <a16:creationId xmlns:a16="http://schemas.microsoft.com/office/drawing/2014/main" id="{FCEB4D60-2464-A9C4-215B-159431C1081B}"/>
              </a:ext>
            </a:extLst>
          </p:cNvPr>
          <p:cNvCxnSpPr/>
          <p:nvPr/>
        </p:nvCxnSpPr>
        <p:spPr>
          <a:xfrm>
            <a:off x="7790269"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6F5C2EA-B780-9C9C-77C2-9C6E76A40453}"/>
              </a:ext>
            </a:extLst>
          </p:cNvPr>
          <p:cNvGrpSpPr/>
          <p:nvPr/>
        </p:nvGrpSpPr>
        <p:grpSpPr>
          <a:xfrm>
            <a:off x="803185" y="0"/>
            <a:ext cx="10585629" cy="6858000"/>
            <a:chOff x="803185" y="0"/>
            <a:chExt cx="10585629" cy="6858000"/>
          </a:xfrm>
        </p:grpSpPr>
        <p:cxnSp>
          <p:nvCxnSpPr>
            <p:cNvPr id="15" name="Straight Connector 14">
              <a:extLst>
                <a:ext uri="{FF2B5EF4-FFF2-40B4-BE49-F238E27FC236}">
                  <a16:creationId xmlns:a16="http://schemas.microsoft.com/office/drawing/2014/main" id="{D856C059-7605-4C77-F758-743839E07508}"/>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DD5A105-823E-7F57-9BD9-B921E9D0B77F}"/>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12C3FE9-B32A-64E0-FF0E-729AFCAC0FF0}"/>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29F84BA-E3BA-190A-D926-B57563866DF2}"/>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7093688"/>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07008" y="786386"/>
            <a:ext cx="2733933" cy="1965960"/>
          </a:xfrm>
        </p:spPr>
        <p:txBody>
          <a:bodyPr anchor="b">
            <a:noAutofit/>
          </a:bodyPr>
          <a:lstStyle>
            <a:lvl1pPr>
              <a:defRPr sz="3200">
                <a:solidFill>
                  <a:schemeClr val="tx1"/>
                </a:solidFill>
              </a:defRPr>
            </a:lvl1pPr>
          </a:lstStyle>
          <a:p>
            <a:r>
              <a:rPr lang="en-US"/>
              <a:t>Click to edit Master title style</a:t>
            </a:r>
          </a:p>
        </p:txBody>
      </p:sp>
      <p:sp>
        <p:nvSpPr>
          <p:cNvPr id="9" name="Footer Placeholder 8">
            <a:extLst>
              <a:ext uri="{FF2B5EF4-FFF2-40B4-BE49-F238E27FC236}">
                <a16:creationId xmlns:a16="http://schemas.microsoft.com/office/drawing/2014/main" id="{160F07FB-C605-C475-2466-273F0A36622F}"/>
              </a:ext>
            </a:extLst>
          </p:cNvPr>
          <p:cNvSpPr>
            <a:spLocks noGrp="1"/>
          </p:cNvSpPr>
          <p:nvPr>
            <p:ph type="ftr" sz="quarter" idx="16"/>
          </p:nvPr>
        </p:nvSpPr>
        <p:spPr/>
        <p:txBody>
          <a:bodyPr/>
          <a:lstStyle>
            <a:lvl1pPr>
              <a:defRPr>
                <a:solidFill>
                  <a:schemeClr val="tx1"/>
                </a:solidFill>
              </a:defRPr>
            </a:lvl1pPr>
          </a:lstStyle>
          <a:p>
            <a:r>
              <a:rPr lang="en-US"/>
              <a:t>SAMPLE FOOTER TEXT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1207008" y="2899068"/>
            <a:ext cx="2733933" cy="3154260"/>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4397207" y="396510"/>
            <a:ext cx="6984300" cy="6056888"/>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l="278" t="97"/>
            </a:stretch>
          </a:blipFill>
        </p:spPr>
        <p:txBody>
          <a:bodyPr/>
          <a:lstStyle>
            <a:lvl1pPr marL="0" indent="0">
              <a:buNone/>
              <a:defRPr/>
            </a:lvl1pPr>
          </a:lstStyle>
          <a:p>
            <a:r>
              <a:rPr lang="en-US"/>
              <a:t> </a:t>
            </a:r>
          </a:p>
        </p:txBody>
      </p:sp>
      <p:sp>
        <p:nvSpPr>
          <p:cNvPr id="4" name="Date Placeholder 3">
            <a:extLst>
              <a:ext uri="{FF2B5EF4-FFF2-40B4-BE49-F238E27FC236}">
                <a16:creationId xmlns:a16="http://schemas.microsoft.com/office/drawing/2014/main" id="{9A967EAB-987E-5A82-3A52-4B05A2268E08}"/>
              </a:ext>
            </a:extLst>
          </p:cNvPr>
          <p:cNvSpPr>
            <a:spLocks noGrp="1"/>
          </p:cNvSpPr>
          <p:nvPr>
            <p:ph type="dt" sz="half" idx="15"/>
          </p:nvPr>
        </p:nvSpPr>
        <p:spPr/>
        <p:txBody>
          <a:bodyPr/>
          <a:lstStyle>
            <a:lvl1pPr>
              <a:defRPr>
                <a:solidFill>
                  <a:schemeClr val="tx1"/>
                </a:solidFill>
              </a:defRPr>
            </a:lvl1pPr>
          </a:lstStyle>
          <a:p>
            <a:fld id="{9DBD8752-7BE3-4D87-B742-4591FA880F2B}" type="datetime1">
              <a:rPr lang="en-US" smtClean="0"/>
              <a:t>10/20/2025</a:t>
            </a:fld>
            <a:endParaRPr lang="en-US"/>
          </a:p>
        </p:txBody>
      </p:sp>
      <p:sp>
        <p:nvSpPr>
          <p:cNvPr id="10" name="Slide Number Placeholder 9">
            <a:extLst>
              <a:ext uri="{FF2B5EF4-FFF2-40B4-BE49-F238E27FC236}">
                <a16:creationId xmlns:a16="http://schemas.microsoft.com/office/drawing/2014/main" id="{CDB01B09-0705-352B-A1FA-3E626EF06916}"/>
              </a:ext>
            </a:extLst>
          </p:cNvPr>
          <p:cNvSpPr>
            <a:spLocks noGrp="1"/>
          </p:cNvSpPr>
          <p:nvPr>
            <p:ph type="sldNum" sz="quarter" idx="17"/>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13" name="Straight Connector 12">
            <a:extLst>
              <a:ext uri="{FF2B5EF4-FFF2-40B4-BE49-F238E27FC236}">
                <a16:creationId xmlns:a16="http://schemas.microsoft.com/office/drawing/2014/main" id="{FCEB4D60-2464-A9C4-215B-159431C1081B}"/>
              </a:ext>
            </a:extLst>
          </p:cNvPr>
          <p:cNvCxnSpPr/>
          <p:nvPr/>
        </p:nvCxnSpPr>
        <p:spPr>
          <a:xfrm>
            <a:off x="4392440"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2B306094-CD46-FD37-15EF-7C5ED43D2E04}"/>
              </a:ext>
            </a:extLst>
          </p:cNvPr>
          <p:cNvGrpSpPr/>
          <p:nvPr/>
        </p:nvGrpSpPr>
        <p:grpSpPr>
          <a:xfrm>
            <a:off x="803185" y="0"/>
            <a:ext cx="10585629" cy="6858000"/>
            <a:chOff x="803185" y="0"/>
            <a:chExt cx="10585629" cy="6858000"/>
          </a:xfrm>
        </p:grpSpPr>
        <p:cxnSp>
          <p:nvCxnSpPr>
            <p:cNvPr id="15" name="Straight Connector 14">
              <a:extLst>
                <a:ext uri="{FF2B5EF4-FFF2-40B4-BE49-F238E27FC236}">
                  <a16:creationId xmlns:a16="http://schemas.microsoft.com/office/drawing/2014/main" id="{1313FC44-1419-B29C-2719-5D21B5FAB872}"/>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E635384-8C2F-F008-F19F-E7277C4CD824}"/>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94D592-13C7-2B81-775C-17CEE45C6825}"/>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AC0629-36FF-17F3-D1B6-1FFADC425E40}"/>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4693569"/>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07008" y="4292076"/>
            <a:ext cx="3291840" cy="1737355"/>
          </a:xfrm>
        </p:spPr>
        <p:txBody>
          <a:bodyPr anchor="t">
            <a:normAutofit/>
          </a:bodyPr>
          <a:lstStyle>
            <a:lvl1pPr>
              <a:defRPr sz="3200">
                <a:solidFill>
                  <a:schemeClr val="tx1"/>
                </a:solidFill>
              </a:defRPr>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815340" y="400050"/>
            <a:ext cx="10561320" cy="3602303"/>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b="-17566"/>
            </a:stretch>
          </a:blipFill>
        </p:spPr>
        <p:txBody>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663440" y="4292076"/>
            <a:ext cx="6309360" cy="1737360"/>
          </a:xfrm>
        </p:spPr>
        <p:txBody>
          <a:bodyPr>
            <a:no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defRPr>
            </a:lvl1pPr>
          </a:lstStyle>
          <a:p>
            <a:fld id="{3ECE330D-E58C-4D6F-87CB-0ADC053EF516}" type="datetime1">
              <a:rPr lang="en-US" smtClean="0"/>
              <a:t>10/20/2025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4" name="Straight Connector 3">
            <a:extLst>
              <a:ext uri="{FF2B5EF4-FFF2-40B4-BE49-F238E27FC236}">
                <a16:creationId xmlns:a16="http://schemas.microsoft.com/office/drawing/2014/main" id="{0B41AB78-00EA-C6DB-5859-59235D680038}"/>
              </a:ext>
            </a:extLst>
          </p:cNvPr>
          <p:cNvCxnSpPr>
            <a:cxnSpLocks/>
          </p:cNvCxnSpPr>
          <p:nvPr/>
        </p:nvCxnSpPr>
        <p:spPr>
          <a:xfrm>
            <a:off x="803185" y="4018394"/>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E402F3EE-5A8F-A913-E4A4-DE5F2B1F2E2B}"/>
              </a:ext>
            </a:extLst>
          </p:cNvPr>
          <p:cNvGrpSpPr/>
          <p:nvPr/>
        </p:nvGrpSpPr>
        <p:grpSpPr>
          <a:xfrm>
            <a:off x="803185" y="0"/>
            <a:ext cx="10585629" cy="6858000"/>
            <a:chOff x="803185" y="0"/>
            <a:chExt cx="10585629" cy="6858000"/>
          </a:xfrm>
        </p:grpSpPr>
        <p:cxnSp>
          <p:nvCxnSpPr>
            <p:cNvPr id="9" name="Straight Connector 8">
              <a:extLst>
                <a:ext uri="{FF2B5EF4-FFF2-40B4-BE49-F238E27FC236}">
                  <a16:creationId xmlns:a16="http://schemas.microsoft.com/office/drawing/2014/main" id="{AFB51874-0819-129D-10E6-493F10681A3D}"/>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DDD5B01-D5A3-844C-1227-68F4BC230716}"/>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2B9A768-047B-4797-F4FA-1949EC09586C}"/>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5CE28C1-4A24-5039-21A3-CAB1FFE878CE}"/>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843315"/>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07008" y="786384"/>
            <a:ext cx="3291840" cy="1737360"/>
          </a:xfrm>
        </p:spPr>
        <p:txBody>
          <a:bodyPr anchor="t">
            <a:normAutofit/>
          </a:bodyPr>
          <a:lstStyle>
            <a:lvl1pPr>
              <a:defRPr sz="3200">
                <a:solidFill>
                  <a:schemeClr val="tx1"/>
                </a:solidFill>
              </a:defRPr>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663440" y="786384"/>
            <a:ext cx="6309360" cy="1737360"/>
          </a:xfrm>
        </p:spPr>
        <p:txBody>
          <a:bodyPr>
            <a:no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0255FBD2-735E-C257-607E-CB2F585DBBEE}"/>
              </a:ext>
            </a:extLst>
          </p:cNvPr>
          <p:cNvSpPr>
            <a:spLocks noGrp="1"/>
          </p:cNvSpPr>
          <p:nvPr>
            <p:ph type="pic" sz="quarter" idx="15" hasCustomPrompt="1"/>
          </p:nvPr>
        </p:nvSpPr>
        <p:spPr>
          <a:xfrm>
            <a:off x="815340" y="2831629"/>
            <a:ext cx="10561320" cy="3602303"/>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b="-17566"/>
            </a:stretch>
          </a:blipFill>
        </p:spPr>
        <p:txBody>
          <a:bodyPr/>
          <a:lstStyle>
            <a:lvl1pPr marL="0" indent="0">
              <a:buNone/>
              <a:defRPr/>
            </a:lvl1pPr>
          </a:lstStyle>
          <a:p>
            <a:r>
              <a:rPr lang="en-US"/>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defRPr>
            </a:lvl1pPr>
          </a:lstStyle>
          <a:p>
            <a:fld id="{10CBDE9E-F3D4-4B19-8A53-22190533DBA9}" type="datetime1">
              <a:rPr lang="en-US" smtClean="0"/>
              <a:t>10/20/2025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4" name="Straight Connector 3">
            <a:extLst>
              <a:ext uri="{FF2B5EF4-FFF2-40B4-BE49-F238E27FC236}">
                <a16:creationId xmlns:a16="http://schemas.microsoft.com/office/drawing/2014/main" id="{0B41AB78-00EA-C6DB-5859-59235D680038}"/>
              </a:ext>
            </a:extLst>
          </p:cNvPr>
          <p:cNvCxnSpPr>
            <a:cxnSpLocks/>
          </p:cNvCxnSpPr>
          <p:nvPr/>
        </p:nvCxnSpPr>
        <p:spPr>
          <a:xfrm>
            <a:off x="803185" y="2802870"/>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E402F3EE-5A8F-A913-E4A4-DE5F2B1F2E2B}"/>
              </a:ext>
            </a:extLst>
          </p:cNvPr>
          <p:cNvGrpSpPr/>
          <p:nvPr/>
        </p:nvGrpSpPr>
        <p:grpSpPr>
          <a:xfrm>
            <a:off x="803185" y="0"/>
            <a:ext cx="10585629" cy="6858000"/>
            <a:chOff x="803185" y="0"/>
            <a:chExt cx="10585629" cy="6858000"/>
          </a:xfrm>
        </p:grpSpPr>
        <p:cxnSp>
          <p:nvCxnSpPr>
            <p:cNvPr id="9" name="Straight Connector 8">
              <a:extLst>
                <a:ext uri="{FF2B5EF4-FFF2-40B4-BE49-F238E27FC236}">
                  <a16:creationId xmlns:a16="http://schemas.microsoft.com/office/drawing/2014/main" id="{AFB51874-0819-129D-10E6-493F10681A3D}"/>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DDD5B01-D5A3-844C-1227-68F4BC230716}"/>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2B9A768-047B-4797-F4FA-1949EC09586C}"/>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5CE28C1-4A24-5039-21A3-CAB1FFE878CE}"/>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2788986"/>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5">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80960" y="786385"/>
            <a:ext cx="3291840" cy="1499615"/>
          </a:xfrm>
        </p:spPr>
        <p:txBody>
          <a:bodyPr anchor="b">
            <a:normAutofit/>
          </a:bodyPr>
          <a:lstStyle>
            <a:lvl1pPr>
              <a:defRPr sz="32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4354FEC1-7004-7D66-39C0-5B3A0B2E4669}"/>
              </a:ext>
            </a:extLst>
          </p:cNvPr>
          <p:cNvSpPr>
            <a:spLocks noGrp="1"/>
          </p:cNvSpPr>
          <p:nvPr>
            <p:ph type="ftr" sz="quarter" idx="16"/>
          </p:nvPr>
        </p:nvSpPr>
        <p:spPr/>
        <p:txBody>
          <a:bodyPr/>
          <a:lstStyle>
            <a:lvl1pPr>
              <a:defRPr>
                <a:solidFill>
                  <a:schemeClr val="tx1"/>
                </a:solidFill>
              </a:defRPr>
            </a:lvl1pPr>
          </a:lstStyle>
          <a:p>
            <a:r>
              <a:rPr lang="en-US"/>
              <a:t>SAMPLE FOOTER TEXT</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804673" y="400050"/>
            <a:ext cx="6452176" cy="6052952"/>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l="139" t="38" r="-126"/>
            </a:stretch>
          </a:blipFill>
        </p:spPr>
        <p:txBody>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680960" y="2468880"/>
            <a:ext cx="3291840" cy="3549735"/>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BFF019D-CA37-05FF-D534-08FDF17D319F}"/>
              </a:ext>
            </a:extLst>
          </p:cNvPr>
          <p:cNvSpPr>
            <a:spLocks noGrp="1"/>
          </p:cNvSpPr>
          <p:nvPr>
            <p:ph type="dt" sz="half" idx="15"/>
          </p:nvPr>
        </p:nvSpPr>
        <p:spPr/>
        <p:txBody>
          <a:bodyPr/>
          <a:lstStyle>
            <a:lvl1pPr>
              <a:defRPr>
                <a:solidFill>
                  <a:schemeClr val="tx1"/>
                </a:solidFill>
              </a:defRPr>
            </a:lvl1pPr>
          </a:lstStyle>
          <a:p>
            <a:fld id="{676E3DFD-9373-4D4B-850F-63D341DA0F43}" type="datetime1">
              <a:rPr lang="en-US" smtClean="0"/>
              <a:t>10/20/2025</a:t>
            </a:fld>
            <a:endParaRPr lang="en-US"/>
          </a:p>
        </p:txBody>
      </p:sp>
      <p:sp>
        <p:nvSpPr>
          <p:cNvPr id="6" name="Slide Number Placeholder 5">
            <a:extLst>
              <a:ext uri="{FF2B5EF4-FFF2-40B4-BE49-F238E27FC236}">
                <a16:creationId xmlns:a16="http://schemas.microsoft.com/office/drawing/2014/main" id="{33C82A8A-3017-C293-CAA4-79DAC74143E1}"/>
              </a:ext>
            </a:extLst>
          </p:cNvPr>
          <p:cNvSpPr>
            <a:spLocks noGrp="1"/>
          </p:cNvSpPr>
          <p:nvPr>
            <p:ph type="sldNum" sz="quarter" idx="17"/>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7" name="Straight Connector 6">
            <a:extLst>
              <a:ext uri="{FF2B5EF4-FFF2-40B4-BE49-F238E27FC236}">
                <a16:creationId xmlns:a16="http://schemas.microsoft.com/office/drawing/2014/main" id="{49BCF003-D6AC-D9E0-C254-602FAE60278B}"/>
              </a:ext>
            </a:extLst>
          </p:cNvPr>
          <p:cNvCxnSpPr/>
          <p:nvPr/>
        </p:nvCxnSpPr>
        <p:spPr>
          <a:xfrm>
            <a:off x="7267016"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980CB927-6193-3B14-8326-BBA8970C4F38}"/>
              </a:ext>
            </a:extLst>
          </p:cNvPr>
          <p:cNvGrpSpPr/>
          <p:nvPr/>
        </p:nvGrpSpPr>
        <p:grpSpPr>
          <a:xfrm>
            <a:off x="803185" y="0"/>
            <a:ext cx="10585629" cy="6858000"/>
            <a:chOff x="803185" y="0"/>
            <a:chExt cx="10585629" cy="6858000"/>
          </a:xfrm>
        </p:grpSpPr>
        <p:cxnSp>
          <p:nvCxnSpPr>
            <p:cNvPr id="9" name="Straight Connector 8">
              <a:extLst>
                <a:ext uri="{FF2B5EF4-FFF2-40B4-BE49-F238E27FC236}">
                  <a16:creationId xmlns:a16="http://schemas.microsoft.com/office/drawing/2014/main" id="{0BDFF263-1BF6-293B-B046-2941778BCA54}"/>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DA48FB5-B732-D35D-2F75-840EFFCA6EF1}"/>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64D5118-DFE8-485E-6BE3-B042C0129B01}"/>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779D56-9125-9DD5-D919-9FBC4DE4C9C1}"/>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888302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6">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10492" y="790302"/>
            <a:ext cx="3291840" cy="1499616"/>
          </a:xfrm>
        </p:spPr>
        <p:txBody>
          <a:bodyPr anchor="b">
            <a:normAutofit/>
          </a:bodyPr>
          <a:lstStyle>
            <a:lvl1pPr>
              <a:defRPr sz="3200">
                <a:solidFill>
                  <a:schemeClr val="tx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72F358B6-BD90-E536-E301-EAF518F93DDB}"/>
              </a:ext>
            </a:extLst>
          </p:cNvPr>
          <p:cNvSpPr>
            <a:spLocks noGrp="1"/>
          </p:cNvSpPr>
          <p:nvPr>
            <p:ph type="ftr" sz="quarter" idx="16"/>
          </p:nvPr>
        </p:nvSpPr>
        <p:spPr/>
        <p:txBody>
          <a:bodyPr/>
          <a:lstStyle>
            <a:lvl1pPr>
              <a:defRPr>
                <a:solidFill>
                  <a:schemeClr val="tx1"/>
                </a:solidFill>
              </a:defRPr>
            </a:lvl1pPr>
          </a:lstStyle>
          <a:p>
            <a:r>
              <a:rPr lang="en-US"/>
              <a:t>SAMPLE FOOTER TEXT</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207008" y="2468880"/>
            <a:ext cx="3291840" cy="3547872"/>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4925692" y="402336"/>
            <a:ext cx="6455664" cy="6053328"/>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l="-271" t="1" r="-2" b="1"/>
            </a:stretch>
          </a:blipFill>
        </p:spPr>
        <p:txBody>
          <a:bodyPr/>
          <a:lstStyle>
            <a:lvl1pPr marL="0" indent="0">
              <a:buNone/>
              <a:defRPr/>
            </a:lvl1pPr>
          </a:lstStyle>
          <a:p>
            <a:r>
              <a:rPr lang="en-US"/>
              <a:t> </a:t>
            </a:r>
          </a:p>
        </p:txBody>
      </p:sp>
      <p:sp>
        <p:nvSpPr>
          <p:cNvPr id="3" name="Date Placeholder 2">
            <a:extLst>
              <a:ext uri="{FF2B5EF4-FFF2-40B4-BE49-F238E27FC236}">
                <a16:creationId xmlns:a16="http://schemas.microsoft.com/office/drawing/2014/main" id="{4F65757A-4818-B0C9-F86A-A70480EA9B0B}"/>
              </a:ext>
            </a:extLst>
          </p:cNvPr>
          <p:cNvSpPr>
            <a:spLocks noGrp="1"/>
          </p:cNvSpPr>
          <p:nvPr>
            <p:ph type="dt" sz="half" idx="15"/>
          </p:nvPr>
        </p:nvSpPr>
        <p:spPr/>
        <p:txBody>
          <a:bodyPr/>
          <a:lstStyle>
            <a:lvl1pPr>
              <a:defRPr>
                <a:solidFill>
                  <a:schemeClr val="tx1"/>
                </a:solidFill>
              </a:defRPr>
            </a:lvl1pPr>
          </a:lstStyle>
          <a:p>
            <a:fld id="{90372CCE-8ACD-4161-8346-DACD1EF5A0E1}" type="datetime1">
              <a:rPr lang="en-US" smtClean="0"/>
              <a:t>10/20/2025</a:t>
            </a:fld>
            <a:endParaRPr lang="en-US"/>
          </a:p>
        </p:txBody>
      </p:sp>
      <p:sp>
        <p:nvSpPr>
          <p:cNvPr id="9" name="Slide Number Placeholder 8">
            <a:extLst>
              <a:ext uri="{FF2B5EF4-FFF2-40B4-BE49-F238E27FC236}">
                <a16:creationId xmlns:a16="http://schemas.microsoft.com/office/drawing/2014/main" id="{BF0B5840-4614-F082-0EE8-166E877279E1}"/>
              </a:ext>
            </a:extLst>
          </p:cNvPr>
          <p:cNvSpPr>
            <a:spLocks noGrp="1"/>
          </p:cNvSpPr>
          <p:nvPr>
            <p:ph type="sldNum" sz="quarter" idx="17"/>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12" name="Straight Connector 11">
            <a:extLst>
              <a:ext uri="{FF2B5EF4-FFF2-40B4-BE49-F238E27FC236}">
                <a16:creationId xmlns:a16="http://schemas.microsoft.com/office/drawing/2014/main" id="{53BE0255-54E9-B23E-623C-F5C3D5397CDC}"/>
              </a:ext>
            </a:extLst>
          </p:cNvPr>
          <p:cNvCxnSpPr/>
          <p:nvPr/>
        </p:nvCxnSpPr>
        <p:spPr>
          <a:xfrm>
            <a:off x="4911667"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B048E29-F249-FCD5-75C6-EF3AD5392084}"/>
              </a:ext>
            </a:extLst>
          </p:cNvPr>
          <p:cNvGrpSpPr/>
          <p:nvPr/>
        </p:nvGrpSpPr>
        <p:grpSpPr>
          <a:xfrm>
            <a:off x="803185" y="0"/>
            <a:ext cx="10585629" cy="6858000"/>
            <a:chOff x="803185" y="0"/>
            <a:chExt cx="10585629" cy="6858000"/>
          </a:xfrm>
        </p:grpSpPr>
        <p:cxnSp>
          <p:nvCxnSpPr>
            <p:cNvPr id="6" name="Straight Connector 5">
              <a:extLst>
                <a:ext uri="{FF2B5EF4-FFF2-40B4-BE49-F238E27FC236}">
                  <a16:creationId xmlns:a16="http://schemas.microsoft.com/office/drawing/2014/main" id="{EB581520-7C65-58B5-6A72-4A87A2886B4D}"/>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6D33EF2-FCD9-64BB-D5BD-71A6C1A0BCAF}"/>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74CC74B-22E1-1F2A-8B43-52BB3A2671A2}"/>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133C6DA-321C-7253-1FDF-F238DBFA8DAF}"/>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42167749"/>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7">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07007" y="786384"/>
            <a:ext cx="5456295" cy="1005840"/>
          </a:xfrm>
        </p:spPr>
        <p:txBody>
          <a:bodyPr anchor="b">
            <a:noAutofit/>
          </a:bodyPr>
          <a:lstStyle>
            <a:lvl1pPr>
              <a:defRPr sz="3200">
                <a:solidFill>
                  <a:schemeClr val="tx1"/>
                </a:solidFill>
              </a:defRPr>
            </a:lvl1pPr>
          </a:lstStyle>
          <a:p>
            <a:r>
              <a:rPr lang="en-US"/>
              <a:t>Click to edit Master title style</a:t>
            </a:r>
          </a:p>
        </p:txBody>
      </p:sp>
      <p:sp>
        <p:nvSpPr>
          <p:cNvPr id="10" name="Footer Placeholder 9">
            <a:extLst>
              <a:ext uri="{FF2B5EF4-FFF2-40B4-BE49-F238E27FC236}">
                <a16:creationId xmlns:a16="http://schemas.microsoft.com/office/drawing/2014/main" id="{39D9456A-3FB8-5960-7F55-D6B686CFFC7B}"/>
              </a:ext>
            </a:extLst>
          </p:cNvPr>
          <p:cNvSpPr>
            <a:spLocks noGrp="1"/>
          </p:cNvSpPr>
          <p:nvPr>
            <p:ph type="ftr" sz="quarter" idx="16"/>
          </p:nvPr>
        </p:nvSpPr>
        <p:spPr/>
        <p:txBody>
          <a:bodyPr/>
          <a:lstStyle>
            <a:lvl1pPr>
              <a:defRPr>
                <a:solidFill>
                  <a:schemeClr val="tx1"/>
                </a:solidFill>
              </a:defRPr>
            </a:lvl1pPr>
          </a:lstStyle>
          <a:p>
            <a:r>
              <a:rPr lang="en-US"/>
              <a:t>SAMPLE FOOTER TEXT</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207007" y="1920240"/>
            <a:ext cx="5456295" cy="4206240"/>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078133" y="402336"/>
            <a:ext cx="4307415" cy="6053328"/>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l="-549" r="-1547"/>
            </a:stretch>
          </a:blipFill>
        </p:spPr>
        <p:txBody>
          <a:bodyPr/>
          <a:lstStyle>
            <a:lvl1pPr marL="0" indent="0">
              <a:buNone/>
              <a:defRPr/>
            </a:lvl1pPr>
          </a:lstStyle>
          <a:p>
            <a:r>
              <a:rPr lang="en-US"/>
              <a:t> </a:t>
            </a:r>
          </a:p>
        </p:txBody>
      </p:sp>
      <p:sp>
        <p:nvSpPr>
          <p:cNvPr id="9" name="Date Placeholder 8">
            <a:extLst>
              <a:ext uri="{FF2B5EF4-FFF2-40B4-BE49-F238E27FC236}">
                <a16:creationId xmlns:a16="http://schemas.microsoft.com/office/drawing/2014/main" id="{C242EA1D-81E7-620D-1BD8-6D18329BD220}"/>
              </a:ext>
            </a:extLst>
          </p:cNvPr>
          <p:cNvSpPr>
            <a:spLocks noGrp="1"/>
          </p:cNvSpPr>
          <p:nvPr>
            <p:ph type="dt" sz="half" idx="15"/>
          </p:nvPr>
        </p:nvSpPr>
        <p:spPr/>
        <p:txBody>
          <a:bodyPr/>
          <a:lstStyle>
            <a:lvl1pPr>
              <a:defRPr>
                <a:solidFill>
                  <a:schemeClr val="tx1"/>
                </a:solidFill>
              </a:defRPr>
            </a:lvl1pPr>
          </a:lstStyle>
          <a:p>
            <a:fld id="{D02DC4B6-A5C7-4299-BE6B-389F940BF10A}" type="datetime1">
              <a:rPr lang="en-US" smtClean="0"/>
              <a:t>10/20/2025</a:t>
            </a:fld>
            <a:endParaRPr lang="en-US"/>
          </a:p>
        </p:txBody>
      </p:sp>
      <p:sp>
        <p:nvSpPr>
          <p:cNvPr id="12" name="Slide Number Placeholder 11">
            <a:extLst>
              <a:ext uri="{FF2B5EF4-FFF2-40B4-BE49-F238E27FC236}">
                <a16:creationId xmlns:a16="http://schemas.microsoft.com/office/drawing/2014/main" id="{C81505A7-ADCB-6529-BE02-48BD8F2CFD0A}"/>
              </a:ext>
            </a:extLst>
          </p:cNvPr>
          <p:cNvSpPr>
            <a:spLocks noGrp="1"/>
          </p:cNvSpPr>
          <p:nvPr>
            <p:ph type="sldNum" sz="quarter" idx="17"/>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13" name="Straight Connector 12">
            <a:extLst>
              <a:ext uri="{FF2B5EF4-FFF2-40B4-BE49-F238E27FC236}">
                <a16:creationId xmlns:a16="http://schemas.microsoft.com/office/drawing/2014/main" id="{40A70D03-884A-50D9-2A83-C93ADDD49A38}"/>
              </a:ext>
            </a:extLst>
          </p:cNvPr>
          <p:cNvCxnSpPr/>
          <p:nvPr/>
        </p:nvCxnSpPr>
        <p:spPr>
          <a:xfrm>
            <a:off x="7054440"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69C2927C-12EE-49B3-DF99-04A869F1E12B}"/>
              </a:ext>
            </a:extLst>
          </p:cNvPr>
          <p:cNvGrpSpPr/>
          <p:nvPr/>
        </p:nvGrpSpPr>
        <p:grpSpPr>
          <a:xfrm>
            <a:off x="803185" y="0"/>
            <a:ext cx="10585629" cy="6858000"/>
            <a:chOff x="803185" y="0"/>
            <a:chExt cx="10585629" cy="6858000"/>
          </a:xfrm>
        </p:grpSpPr>
        <p:cxnSp>
          <p:nvCxnSpPr>
            <p:cNvPr id="4" name="Straight Connector 3">
              <a:extLst>
                <a:ext uri="{FF2B5EF4-FFF2-40B4-BE49-F238E27FC236}">
                  <a16:creationId xmlns:a16="http://schemas.microsoft.com/office/drawing/2014/main" id="{D0EFC1CE-B3AD-ED82-4797-595D2898220C}"/>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42A2DBA-4EA6-1D56-360C-A2123A287B60}"/>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281C874-21DE-792C-9FEE-BF48EECBBC64}"/>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86A35DD-6C6E-B96F-0038-DD2CD2777923}"/>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5732987"/>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8">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577840" y="786384"/>
            <a:ext cx="5394960" cy="1005840"/>
          </a:xfrm>
        </p:spPr>
        <p:txBody>
          <a:bodyPr anchor="b"/>
          <a:lstStyle>
            <a:lvl1pPr>
              <a:defRPr sz="3200">
                <a:solidFill>
                  <a:schemeClr val="tx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46626D65-1470-5355-C0AB-4C755AE36464}"/>
              </a:ext>
            </a:extLst>
          </p:cNvPr>
          <p:cNvSpPr>
            <a:spLocks noGrp="1"/>
          </p:cNvSpPr>
          <p:nvPr>
            <p:ph type="ftr" sz="quarter" idx="16"/>
          </p:nvPr>
        </p:nvSpPr>
        <p:spPr/>
        <p:txBody>
          <a:bodyPr/>
          <a:lstStyle>
            <a:lvl1pPr>
              <a:defRPr>
                <a:solidFill>
                  <a:schemeClr val="tx1"/>
                </a:solidFill>
              </a:defRPr>
            </a:lvl1pPr>
          </a:lstStyle>
          <a:p>
            <a:r>
              <a:rPr lang="en-US"/>
              <a:t>SAMPLE FOOTER TEXT</a:t>
            </a:r>
          </a:p>
        </p:txBody>
      </p:sp>
      <p:sp>
        <p:nvSpPr>
          <p:cNvPr id="15" name="Picture Placeholder 10">
            <a:extLst>
              <a:ext uri="{FF2B5EF4-FFF2-40B4-BE49-F238E27FC236}">
                <a16:creationId xmlns:a16="http://schemas.microsoft.com/office/drawing/2014/main" id="{26947C16-472E-02E4-EE92-74FC49AB3821}"/>
              </a:ext>
            </a:extLst>
          </p:cNvPr>
          <p:cNvSpPr>
            <a:spLocks noGrp="1"/>
          </p:cNvSpPr>
          <p:nvPr>
            <p:ph type="pic" sz="quarter" idx="13" hasCustomPrompt="1"/>
          </p:nvPr>
        </p:nvSpPr>
        <p:spPr>
          <a:xfrm>
            <a:off x="801700" y="402336"/>
            <a:ext cx="4382592" cy="6053328"/>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l="-123" t="151" r="-225" b="-151"/>
            </a:stretch>
          </a:blipFill>
        </p:spPr>
        <p:txBody>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5577840" y="1920240"/>
            <a:ext cx="5394960" cy="4206240"/>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A103F24-F909-9BD0-1CE0-3AFA9296B696}"/>
              </a:ext>
            </a:extLst>
          </p:cNvPr>
          <p:cNvSpPr>
            <a:spLocks noGrp="1"/>
          </p:cNvSpPr>
          <p:nvPr>
            <p:ph type="dt" sz="half" idx="15"/>
          </p:nvPr>
        </p:nvSpPr>
        <p:spPr/>
        <p:txBody>
          <a:bodyPr/>
          <a:lstStyle>
            <a:lvl1pPr>
              <a:defRPr>
                <a:solidFill>
                  <a:schemeClr val="tx1"/>
                </a:solidFill>
              </a:defRPr>
            </a:lvl1pPr>
          </a:lstStyle>
          <a:p>
            <a:fld id="{079A547C-B58D-4D18-BEA3-0C0DB6BD3221}" type="datetime1">
              <a:rPr lang="en-US" smtClean="0"/>
              <a:t>10/20/2025</a:t>
            </a:fld>
            <a:endParaRPr lang="en-US"/>
          </a:p>
        </p:txBody>
      </p:sp>
      <p:sp>
        <p:nvSpPr>
          <p:cNvPr id="9" name="Slide Number Placeholder 8">
            <a:extLst>
              <a:ext uri="{FF2B5EF4-FFF2-40B4-BE49-F238E27FC236}">
                <a16:creationId xmlns:a16="http://schemas.microsoft.com/office/drawing/2014/main" id="{BD147767-378C-917C-1CEA-C28D4F2BD421}"/>
              </a:ext>
            </a:extLst>
          </p:cNvPr>
          <p:cNvSpPr>
            <a:spLocks noGrp="1"/>
          </p:cNvSpPr>
          <p:nvPr>
            <p:ph type="sldNum" sz="quarter" idx="17"/>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14" name="Straight Connector 13">
            <a:extLst>
              <a:ext uri="{FF2B5EF4-FFF2-40B4-BE49-F238E27FC236}">
                <a16:creationId xmlns:a16="http://schemas.microsoft.com/office/drawing/2014/main" id="{FFB8D92F-DD5D-21B4-7D10-80457CCEDEC0}"/>
              </a:ext>
            </a:extLst>
          </p:cNvPr>
          <p:cNvCxnSpPr/>
          <p:nvPr/>
        </p:nvCxnSpPr>
        <p:spPr>
          <a:xfrm>
            <a:off x="5185777"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63C3FE30-EF8F-C27D-E8AB-BB565902B9FB}"/>
              </a:ext>
            </a:extLst>
          </p:cNvPr>
          <p:cNvGrpSpPr/>
          <p:nvPr/>
        </p:nvGrpSpPr>
        <p:grpSpPr>
          <a:xfrm>
            <a:off x="803185" y="0"/>
            <a:ext cx="10585629" cy="6858000"/>
            <a:chOff x="803185" y="0"/>
            <a:chExt cx="10585629" cy="6858000"/>
          </a:xfrm>
        </p:grpSpPr>
        <p:cxnSp>
          <p:nvCxnSpPr>
            <p:cNvPr id="6" name="Straight Connector 5">
              <a:extLst>
                <a:ext uri="{FF2B5EF4-FFF2-40B4-BE49-F238E27FC236}">
                  <a16:creationId xmlns:a16="http://schemas.microsoft.com/office/drawing/2014/main" id="{BDB333B6-9BB2-24CF-B636-1E04F1411213}"/>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9F5CADF-5A1B-0BEC-D60A-C6D3AF70F255}"/>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85755C8-3D3B-E5E6-1F70-528A7BCA65A3}"/>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E6F374D-A3D9-FD1D-A133-794607CFD757}"/>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06481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Picture">
    <p:bg>
      <p:bgPr>
        <a:solidFill>
          <a:schemeClr val="accent3"/>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E20B57-74C2-7AD8-6E07-D29EE6A60AB9}"/>
              </a:ext>
            </a:extLst>
          </p:cNvPr>
          <p:cNvSpPr>
            <a:spLocks noGrp="1"/>
          </p:cNvSpPr>
          <p:nvPr>
            <p:ph type="title"/>
          </p:nvPr>
        </p:nvSpPr>
        <p:spPr>
          <a:xfrm>
            <a:off x="1200912" y="4597404"/>
            <a:ext cx="9784077" cy="980435"/>
          </a:xfrm>
        </p:spPr>
        <p:txBody>
          <a:bodyPr anchor="b">
            <a:noAutofit/>
          </a:bodyPr>
          <a:lstStyle>
            <a:lvl1pPr>
              <a:defRPr sz="4800"/>
            </a:lvl1pPr>
          </a:lstStyle>
          <a:p>
            <a:r>
              <a:rPr lang="en-US"/>
              <a:t>Click to edit Master title style</a:t>
            </a:r>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p:txBody>
          <a:bodyPr/>
          <a:lstStyle>
            <a:lvl1pPr>
              <a:defRPr>
                <a:solidFill>
                  <a:schemeClr val="tx1"/>
                </a:solidFill>
              </a:defRPr>
            </a:lvl1pPr>
          </a:lstStyle>
          <a:p>
            <a:r>
              <a:rPr lang="en-US"/>
              <a:t>SAMPLE FOOTER TEXT</a:t>
            </a:r>
          </a:p>
        </p:txBody>
      </p:sp>
      <p:sp>
        <p:nvSpPr>
          <p:cNvPr id="13" name="Text Placeholder 12">
            <a:extLst>
              <a:ext uri="{FF2B5EF4-FFF2-40B4-BE49-F238E27FC236}">
                <a16:creationId xmlns:a16="http://schemas.microsoft.com/office/drawing/2014/main" id="{B28025AC-332D-ADB0-3E96-03E4761BBC89}"/>
              </a:ext>
            </a:extLst>
          </p:cNvPr>
          <p:cNvSpPr>
            <a:spLocks noGrp="1"/>
          </p:cNvSpPr>
          <p:nvPr>
            <p:ph type="body" sz="quarter" idx="17"/>
          </p:nvPr>
        </p:nvSpPr>
        <p:spPr>
          <a:xfrm>
            <a:off x="1207008" y="5668963"/>
            <a:ext cx="9784842" cy="639762"/>
          </a:xfrm>
        </p:spPr>
        <p:txBody>
          <a:bodyPr>
            <a:normAutofit/>
          </a:bodyPr>
          <a:lstStyle>
            <a:lvl1pPr marL="0" indent="0">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808258" y="404999"/>
            <a:ext cx="10575485" cy="3836802"/>
          </a:xfrm>
          <a:blipFill dpi="0" rotWithShape="1">
            <a:blip r:embed="rId2">
              <a:alphaModFix amt="25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t="1" b="-667"/>
            </a:stretch>
          </a:blipFill>
        </p:spPr>
        <p:txBody>
          <a:bodyPr/>
          <a:lstStyle>
            <a:lvl1pPr marL="0" indent="0">
              <a:buNone/>
              <a:defRPr/>
            </a:lvl1pPr>
          </a:lstStyle>
          <a:p>
            <a:r>
              <a:rPr lang="en-US"/>
              <a:t> </a:t>
            </a:r>
          </a:p>
        </p:txBody>
      </p:sp>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a:xfrm rot="5400000">
            <a:off x="10040831" y="4203335"/>
            <a:ext cx="3494314" cy="365125"/>
          </a:xfrm>
        </p:spPr>
        <p:txBody>
          <a:bodyPr/>
          <a:lstStyle>
            <a:lvl1pPr>
              <a:defRPr>
                <a:solidFill>
                  <a:schemeClr val="tx1"/>
                </a:solidFill>
              </a:defRPr>
            </a:lvl1pPr>
          </a:lstStyle>
          <a:p>
            <a:fld id="{3D5058B3-EEF2-4DD0-8865-E06070870E6E}" type="datetime1">
              <a:rPr lang="en-US" smtClean="0"/>
              <a:t>10/20/2025</a:t>
            </a:fld>
            <a:endParaRPr lang="en-US"/>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4" name="Straight Connector 3">
            <a:extLst>
              <a:ext uri="{FF2B5EF4-FFF2-40B4-BE49-F238E27FC236}">
                <a16:creationId xmlns:a16="http://schemas.microsoft.com/office/drawing/2014/main" id="{F5904286-3DEB-9849-219D-A085C0024794}"/>
              </a:ext>
            </a:extLst>
          </p:cNvPr>
          <p:cNvCxnSpPr>
            <a:cxnSpLocks/>
          </p:cNvCxnSpPr>
          <p:nvPr/>
        </p:nvCxnSpPr>
        <p:spPr>
          <a:xfrm>
            <a:off x="803185" y="4267354"/>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9FCF7D0C-5069-E36A-74BE-09B74A8BDF58}"/>
              </a:ext>
            </a:extLst>
          </p:cNvPr>
          <p:cNvGrpSpPr/>
          <p:nvPr/>
        </p:nvGrpSpPr>
        <p:grpSpPr>
          <a:xfrm>
            <a:off x="803185" y="0"/>
            <a:ext cx="10585629" cy="6858000"/>
            <a:chOff x="803185" y="0"/>
            <a:chExt cx="10585629" cy="6858000"/>
          </a:xfrm>
        </p:grpSpPr>
        <p:cxnSp>
          <p:nvCxnSpPr>
            <p:cNvPr id="15" name="Straight Connector 14">
              <a:extLst>
                <a:ext uri="{FF2B5EF4-FFF2-40B4-BE49-F238E27FC236}">
                  <a16:creationId xmlns:a16="http://schemas.microsoft.com/office/drawing/2014/main" id="{23A121A0-9E65-3E8B-DBB2-52D98873A8CC}"/>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B9F357-72AD-336C-0877-A0314E652941}"/>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373381C-AC31-FE63-FC5F-EFE48EAFF6B6}"/>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AEBC41-77CA-7255-DEC2-73C82A6D4ED0}"/>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055365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9">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07008" y="3749040"/>
            <a:ext cx="2834640" cy="2286000"/>
          </a:xfrm>
        </p:spPr>
        <p:txBody>
          <a:bodyPr anchor="t">
            <a:normAutofit/>
          </a:bodyPr>
          <a:lstStyle>
            <a:lvl1pPr>
              <a:defRPr sz="3200">
                <a:solidFill>
                  <a:schemeClr val="tx1"/>
                </a:solidFill>
              </a:defRPr>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14" name="Picture Placeholder 10">
            <a:extLst>
              <a:ext uri="{FF2B5EF4-FFF2-40B4-BE49-F238E27FC236}">
                <a16:creationId xmlns:a16="http://schemas.microsoft.com/office/drawing/2014/main" id="{C31E5265-51B9-0DA3-10B4-945EE4951744}"/>
              </a:ext>
            </a:extLst>
          </p:cNvPr>
          <p:cNvSpPr>
            <a:spLocks noGrp="1"/>
          </p:cNvSpPr>
          <p:nvPr>
            <p:ph type="pic" sz="quarter" idx="13" hasCustomPrompt="1"/>
          </p:nvPr>
        </p:nvSpPr>
        <p:spPr>
          <a:xfrm>
            <a:off x="815340" y="406401"/>
            <a:ext cx="10561320" cy="2987416"/>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t="-442"/>
            </a:stretch>
          </a:blipFill>
        </p:spPr>
        <p:txBody>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14800" y="3749040"/>
            <a:ext cx="6858000" cy="2286000"/>
          </a:xfrm>
        </p:spPr>
        <p:txBody>
          <a:bodyPr>
            <a:no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defRPr>
            </a:lvl1pPr>
          </a:lstStyle>
          <a:p>
            <a:fld id="{6168D35D-CEAF-4137-A955-9C5E00AC9944}" type="datetime1">
              <a:rPr lang="en-US" smtClean="0"/>
              <a:t>10/20/2025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4" name="Straight Connector 3">
            <a:extLst>
              <a:ext uri="{FF2B5EF4-FFF2-40B4-BE49-F238E27FC236}">
                <a16:creationId xmlns:a16="http://schemas.microsoft.com/office/drawing/2014/main" id="{E87DF89E-6618-A2A2-BC84-986CED89FCC1}"/>
              </a:ext>
            </a:extLst>
          </p:cNvPr>
          <p:cNvCxnSpPr>
            <a:cxnSpLocks/>
          </p:cNvCxnSpPr>
          <p:nvPr/>
        </p:nvCxnSpPr>
        <p:spPr>
          <a:xfrm>
            <a:off x="803185" y="3412227"/>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1A396D86-8A66-3FA9-3546-3A1F85779074}"/>
              </a:ext>
            </a:extLst>
          </p:cNvPr>
          <p:cNvGrpSpPr/>
          <p:nvPr/>
        </p:nvGrpSpPr>
        <p:grpSpPr>
          <a:xfrm>
            <a:off x="803185" y="0"/>
            <a:ext cx="10585629" cy="6858000"/>
            <a:chOff x="803185" y="0"/>
            <a:chExt cx="10585629" cy="6858000"/>
          </a:xfrm>
        </p:grpSpPr>
        <p:cxnSp>
          <p:nvCxnSpPr>
            <p:cNvPr id="9" name="Straight Connector 8">
              <a:extLst>
                <a:ext uri="{FF2B5EF4-FFF2-40B4-BE49-F238E27FC236}">
                  <a16:creationId xmlns:a16="http://schemas.microsoft.com/office/drawing/2014/main" id="{7D844445-C27C-0A5B-2D4A-490DC1664AD3}"/>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629BDA0-67DC-312E-1148-3B3D607358C7}"/>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B6FA474-6534-5F04-1B35-0A8CB67144C1}"/>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3F2445-DE75-8F1D-AF29-50897C3A8D17}"/>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4731708"/>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0">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07008" y="786384"/>
            <a:ext cx="2834640" cy="2194560"/>
          </a:xfrm>
        </p:spPr>
        <p:txBody>
          <a:bodyPr anchor="t">
            <a:normAutofit/>
          </a:bodyPr>
          <a:lstStyle>
            <a:lvl1pPr>
              <a:defRPr sz="3200">
                <a:solidFill>
                  <a:schemeClr val="tx1"/>
                </a:solidFill>
              </a:defRPr>
            </a:lvl1pPr>
          </a:lstStyle>
          <a:p>
            <a:r>
              <a:rPr lang="en-US"/>
              <a:t>Click to edit Master title style</a:t>
            </a:r>
          </a:p>
        </p:txBody>
      </p:sp>
      <p:sp>
        <p:nvSpPr>
          <p:cNvPr id="9" name="Footer Placeholder 8">
            <a:extLst>
              <a:ext uri="{FF2B5EF4-FFF2-40B4-BE49-F238E27FC236}">
                <a16:creationId xmlns:a16="http://schemas.microsoft.com/office/drawing/2014/main" id="{4C41AE8B-FC59-39B1-281C-D38D03D05BCD}"/>
              </a:ext>
            </a:extLst>
          </p:cNvPr>
          <p:cNvSpPr>
            <a:spLocks noGrp="1"/>
          </p:cNvSpPr>
          <p:nvPr>
            <p:ph type="ftr" sz="quarter" idx="16"/>
          </p:nvPr>
        </p:nvSpPr>
        <p:spPr/>
        <p:txBody>
          <a:bodyPr/>
          <a:lstStyle>
            <a:lvl1pPr>
              <a:defRPr>
                <a:solidFill>
                  <a:schemeClr val="tx1"/>
                </a:solidFill>
              </a:defRPr>
            </a:lvl1pPr>
          </a:lstStyle>
          <a:p>
            <a:r>
              <a:rPr lang="en-US"/>
              <a:t>SAMPLE FOOTER TEXT</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14800" y="786384"/>
            <a:ext cx="6858000" cy="2194560"/>
          </a:xfrm>
        </p:spPr>
        <p:txBody>
          <a:bodyPr>
            <a:no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815340" y="3461829"/>
            <a:ext cx="10561320" cy="2987416"/>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t="-628" b="-1"/>
            </a:stretch>
          </a:blipFill>
        </p:spPr>
        <p:txBody>
          <a:bodyPr/>
          <a:lstStyle>
            <a:lvl1pPr marL="0" indent="0">
              <a:buNone/>
              <a:defRPr/>
            </a:lvl1pPr>
          </a:lstStyle>
          <a:p>
            <a:r>
              <a:rPr lang="en-US"/>
              <a:t> </a:t>
            </a:r>
          </a:p>
        </p:txBody>
      </p:sp>
      <p:sp>
        <p:nvSpPr>
          <p:cNvPr id="4" name="Date Placeholder 3">
            <a:extLst>
              <a:ext uri="{FF2B5EF4-FFF2-40B4-BE49-F238E27FC236}">
                <a16:creationId xmlns:a16="http://schemas.microsoft.com/office/drawing/2014/main" id="{FAAB489A-1FCE-1E30-E1BC-2F89D0AEA64A}"/>
              </a:ext>
            </a:extLst>
          </p:cNvPr>
          <p:cNvSpPr>
            <a:spLocks noGrp="1"/>
          </p:cNvSpPr>
          <p:nvPr>
            <p:ph type="dt" sz="half" idx="15"/>
          </p:nvPr>
        </p:nvSpPr>
        <p:spPr/>
        <p:txBody>
          <a:bodyPr/>
          <a:lstStyle>
            <a:lvl1pPr>
              <a:defRPr>
                <a:solidFill>
                  <a:schemeClr val="tx1"/>
                </a:solidFill>
              </a:defRPr>
            </a:lvl1pPr>
          </a:lstStyle>
          <a:p>
            <a:fld id="{AF91EA9C-EC16-43EE-A29B-062A230E37BE}" type="datetime1">
              <a:rPr lang="en-US" smtClean="0"/>
              <a:t>10/20/2025</a:t>
            </a:fld>
            <a:endParaRPr lang="en-US"/>
          </a:p>
        </p:txBody>
      </p:sp>
      <p:sp>
        <p:nvSpPr>
          <p:cNvPr id="10" name="Slide Number Placeholder 9">
            <a:extLst>
              <a:ext uri="{FF2B5EF4-FFF2-40B4-BE49-F238E27FC236}">
                <a16:creationId xmlns:a16="http://schemas.microsoft.com/office/drawing/2014/main" id="{8E037D5D-163A-01CE-9AE6-33821E23DCC5}"/>
              </a:ext>
            </a:extLst>
          </p:cNvPr>
          <p:cNvSpPr>
            <a:spLocks noGrp="1"/>
          </p:cNvSpPr>
          <p:nvPr>
            <p:ph type="sldNum" sz="quarter" idx="17"/>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3" name="Straight Connector 2">
            <a:extLst>
              <a:ext uri="{FF2B5EF4-FFF2-40B4-BE49-F238E27FC236}">
                <a16:creationId xmlns:a16="http://schemas.microsoft.com/office/drawing/2014/main" id="{400730B6-4EF5-7F9C-E6DB-635C947CFEE3}"/>
              </a:ext>
            </a:extLst>
          </p:cNvPr>
          <p:cNvCxnSpPr>
            <a:cxnSpLocks/>
          </p:cNvCxnSpPr>
          <p:nvPr/>
        </p:nvCxnSpPr>
        <p:spPr>
          <a:xfrm>
            <a:off x="803185" y="3443041"/>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91AE5A9-CF62-A508-3C2C-E3BE594AC2D0}"/>
              </a:ext>
            </a:extLst>
          </p:cNvPr>
          <p:cNvGrpSpPr/>
          <p:nvPr/>
        </p:nvGrpSpPr>
        <p:grpSpPr>
          <a:xfrm>
            <a:off x="803185" y="0"/>
            <a:ext cx="10585629" cy="6858000"/>
            <a:chOff x="803185" y="0"/>
            <a:chExt cx="10585629" cy="6858000"/>
          </a:xfrm>
        </p:grpSpPr>
        <p:cxnSp>
          <p:nvCxnSpPr>
            <p:cNvPr id="6" name="Straight Connector 5">
              <a:extLst>
                <a:ext uri="{FF2B5EF4-FFF2-40B4-BE49-F238E27FC236}">
                  <a16:creationId xmlns:a16="http://schemas.microsoft.com/office/drawing/2014/main" id="{ECCEFB20-F364-CF05-360F-6CC5D88ACC5D}"/>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1BD6A10-DA26-A78C-A5C9-6E8484760029}"/>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879492A-67D3-53D1-F50F-DBC8A33D2459}"/>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72D47D6-60C0-53E4-BD56-F71C892CDD54}"/>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05723160"/>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303520" y="786384"/>
            <a:ext cx="5669280" cy="914400"/>
          </a:xfrm>
        </p:spPr>
        <p:txBody>
          <a:bodyPr anchor="b">
            <a:noAutofit/>
          </a:bodyPr>
          <a:lstStyle>
            <a:lvl1pPr>
              <a:defRPr sz="3200">
                <a:solidFill>
                  <a:schemeClr val="tx1"/>
                </a:solidFill>
              </a:defRPr>
            </a:lvl1pPr>
          </a:lstStyle>
          <a:p>
            <a:r>
              <a:rPr lang="en-US"/>
              <a:t>Click to edit Master title style</a:t>
            </a:r>
          </a:p>
        </p:txBody>
      </p:sp>
      <p:sp>
        <p:nvSpPr>
          <p:cNvPr id="9" name="Footer Placeholder 8">
            <a:extLst>
              <a:ext uri="{FF2B5EF4-FFF2-40B4-BE49-F238E27FC236}">
                <a16:creationId xmlns:a16="http://schemas.microsoft.com/office/drawing/2014/main" id="{AD0F53A5-B7B2-D195-CE9A-F93E7073A7FF}"/>
              </a:ext>
            </a:extLst>
          </p:cNvPr>
          <p:cNvSpPr>
            <a:spLocks noGrp="1"/>
          </p:cNvSpPr>
          <p:nvPr>
            <p:ph type="ftr" sz="quarter" idx="16"/>
          </p:nvPr>
        </p:nvSpPr>
        <p:spPr/>
        <p:txBody>
          <a:bodyPr/>
          <a:lstStyle>
            <a:lvl1pPr>
              <a:defRPr>
                <a:solidFill>
                  <a:schemeClr val="tx1"/>
                </a:solidFill>
              </a:defRPr>
            </a:lvl1pPr>
          </a:lstStyle>
          <a:p>
            <a:r>
              <a:rPr lang="en-US"/>
              <a:t>SAMPLE FOOTER TEXT</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805544" y="400051"/>
            <a:ext cx="4098966" cy="6052952"/>
          </a:xfrm>
          <a:blipFill dpi="0" rotWithShape="1">
            <a:blip r:embed="rId2">
              <a:alphaModFix amt="25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l="1" r="-527"/>
            </a:stretch>
          </a:blipFill>
        </p:spPr>
        <p:txBody>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5303520" y="1828800"/>
            <a:ext cx="5669280" cy="4206240"/>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DA056-F89A-AE3C-C34A-38BEC586914B}"/>
              </a:ext>
            </a:extLst>
          </p:cNvPr>
          <p:cNvSpPr>
            <a:spLocks noGrp="1"/>
          </p:cNvSpPr>
          <p:nvPr>
            <p:ph type="dt" sz="half" idx="15"/>
          </p:nvPr>
        </p:nvSpPr>
        <p:spPr/>
        <p:txBody>
          <a:bodyPr/>
          <a:lstStyle>
            <a:lvl1pPr>
              <a:defRPr>
                <a:solidFill>
                  <a:schemeClr val="tx1"/>
                </a:solidFill>
              </a:defRPr>
            </a:lvl1pPr>
          </a:lstStyle>
          <a:p>
            <a:fld id="{5E86C7AF-36E7-4A52-B4F7-734BAFD8A4CC}" type="datetime1">
              <a:rPr lang="en-US" smtClean="0"/>
              <a:t>10/20/2025</a:t>
            </a:fld>
            <a:endParaRPr lang="en-US"/>
          </a:p>
        </p:txBody>
      </p:sp>
      <p:sp>
        <p:nvSpPr>
          <p:cNvPr id="10" name="Slide Number Placeholder 9">
            <a:extLst>
              <a:ext uri="{FF2B5EF4-FFF2-40B4-BE49-F238E27FC236}">
                <a16:creationId xmlns:a16="http://schemas.microsoft.com/office/drawing/2014/main" id="{BCEB9FDE-D96C-0906-A793-822DD355B400}"/>
              </a:ext>
            </a:extLst>
          </p:cNvPr>
          <p:cNvSpPr>
            <a:spLocks noGrp="1"/>
          </p:cNvSpPr>
          <p:nvPr>
            <p:ph type="sldNum" sz="quarter" idx="17"/>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13" name="Straight Connector 12">
            <a:extLst>
              <a:ext uri="{FF2B5EF4-FFF2-40B4-BE49-F238E27FC236}">
                <a16:creationId xmlns:a16="http://schemas.microsoft.com/office/drawing/2014/main" id="{60DB4CF5-18AD-6BFC-8AA3-4292C4318D77}"/>
              </a:ext>
            </a:extLst>
          </p:cNvPr>
          <p:cNvCxnSpPr>
            <a:cxnSpLocks/>
          </p:cNvCxnSpPr>
          <p:nvPr/>
        </p:nvCxnSpPr>
        <p:spPr>
          <a:xfrm>
            <a:off x="4912108"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2AFAE229-30B5-59F6-95B3-5A0028AA9FD0}"/>
              </a:ext>
            </a:extLst>
          </p:cNvPr>
          <p:cNvGrpSpPr/>
          <p:nvPr/>
        </p:nvGrpSpPr>
        <p:grpSpPr>
          <a:xfrm>
            <a:off x="803185" y="0"/>
            <a:ext cx="10585629" cy="6858000"/>
            <a:chOff x="803185" y="0"/>
            <a:chExt cx="10585629" cy="6858000"/>
          </a:xfrm>
        </p:grpSpPr>
        <p:cxnSp>
          <p:nvCxnSpPr>
            <p:cNvPr id="6" name="Straight Connector 5">
              <a:extLst>
                <a:ext uri="{FF2B5EF4-FFF2-40B4-BE49-F238E27FC236}">
                  <a16:creationId xmlns:a16="http://schemas.microsoft.com/office/drawing/2014/main" id="{BF9983B3-9D4B-C7C3-42B6-FC4112EDA173}"/>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9FE12F5-E33A-8435-EC5D-4056ACEF7755}"/>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0088E3-D111-48BB-2932-C12F38A348EC}"/>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419E4F3-5171-B07A-3705-6FF5F7EC506B}"/>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789634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07008" y="786384"/>
            <a:ext cx="5669280" cy="914400"/>
          </a:xfrm>
        </p:spPr>
        <p:txBody>
          <a:bodyPr anchor="b"/>
          <a:lstStyle>
            <a:lvl1pPr>
              <a:defRPr sz="3200">
                <a:solidFill>
                  <a:schemeClr val="tx1"/>
                </a:solidFill>
              </a:defRPr>
            </a:lvl1pPr>
          </a:lstStyle>
          <a:p>
            <a:r>
              <a:rPr lang="en-US"/>
              <a:t>Click to edit Master title style</a:t>
            </a:r>
          </a:p>
        </p:txBody>
      </p:sp>
      <p:sp>
        <p:nvSpPr>
          <p:cNvPr id="9" name="Footer Placeholder 8">
            <a:extLst>
              <a:ext uri="{FF2B5EF4-FFF2-40B4-BE49-F238E27FC236}">
                <a16:creationId xmlns:a16="http://schemas.microsoft.com/office/drawing/2014/main" id="{0169C89B-17A4-F382-1720-170DCCD7B6E7}"/>
              </a:ext>
            </a:extLst>
          </p:cNvPr>
          <p:cNvSpPr>
            <a:spLocks noGrp="1"/>
          </p:cNvSpPr>
          <p:nvPr>
            <p:ph type="ftr" sz="quarter" idx="16"/>
          </p:nvPr>
        </p:nvSpPr>
        <p:spPr/>
        <p:txBody>
          <a:bodyPr/>
          <a:lstStyle>
            <a:lvl1pPr>
              <a:defRPr>
                <a:solidFill>
                  <a:schemeClr val="tx1"/>
                </a:solidFill>
              </a:defRPr>
            </a:lvl1pPr>
          </a:lstStyle>
          <a:p>
            <a:r>
              <a:rPr lang="en-US"/>
              <a:t>SAMPLE FOOTER TEXT</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207008" y="1828800"/>
            <a:ext cx="5669280" cy="4206240"/>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10">
            <a:extLst>
              <a:ext uri="{FF2B5EF4-FFF2-40B4-BE49-F238E27FC236}">
                <a16:creationId xmlns:a16="http://schemas.microsoft.com/office/drawing/2014/main" id="{226A60F8-6BFE-EE58-8E8B-8E42FCDABF08}"/>
              </a:ext>
            </a:extLst>
          </p:cNvPr>
          <p:cNvSpPr>
            <a:spLocks noGrp="1"/>
          </p:cNvSpPr>
          <p:nvPr>
            <p:ph type="pic" sz="quarter" idx="13" hasCustomPrompt="1"/>
          </p:nvPr>
        </p:nvSpPr>
        <p:spPr>
          <a:xfrm>
            <a:off x="7280239" y="400051"/>
            <a:ext cx="4098966" cy="6052952"/>
          </a:xfrm>
          <a:blipFill dpi="0" rotWithShape="1">
            <a:blip r:embed="rId2">
              <a:alphaModFix amt="25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r="-198"/>
            </a:stretch>
          </a:blipFill>
        </p:spPr>
        <p:txBody>
          <a:bodyPr/>
          <a:lstStyle>
            <a:lvl1pPr marL="0" indent="0">
              <a:buNone/>
              <a:defRPr/>
            </a:lvl1pPr>
          </a:lstStyle>
          <a:p>
            <a:r>
              <a:rPr lang="en-US"/>
              <a:t> </a:t>
            </a:r>
          </a:p>
        </p:txBody>
      </p:sp>
      <p:sp>
        <p:nvSpPr>
          <p:cNvPr id="4" name="Date Placeholder 3">
            <a:extLst>
              <a:ext uri="{FF2B5EF4-FFF2-40B4-BE49-F238E27FC236}">
                <a16:creationId xmlns:a16="http://schemas.microsoft.com/office/drawing/2014/main" id="{06658DE0-8FDC-961F-A73B-ED321A160D7A}"/>
              </a:ext>
            </a:extLst>
          </p:cNvPr>
          <p:cNvSpPr>
            <a:spLocks noGrp="1"/>
          </p:cNvSpPr>
          <p:nvPr>
            <p:ph type="dt" sz="half" idx="15"/>
          </p:nvPr>
        </p:nvSpPr>
        <p:spPr/>
        <p:txBody>
          <a:bodyPr/>
          <a:lstStyle>
            <a:lvl1pPr>
              <a:defRPr>
                <a:solidFill>
                  <a:schemeClr val="tx1"/>
                </a:solidFill>
              </a:defRPr>
            </a:lvl1pPr>
          </a:lstStyle>
          <a:p>
            <a:fld id="{A59F9EED-93FB-47F3-9562-1436657BF9C0}" type="datetime1">
              <a:rPr lang="en-US" smtClean="0"/>
              <a:t>10/20/2025</a:t>
            </a:fld>
            <a:endParaRPr lang="en-US"/>
          </a:p>
        </p:txBody>
      </p:sp>
      <p:sp>
        <p:nvSpPr>
          <p:cNvPr id="10" name="Slide Number Placeholder 9">
            <a:extLst>
              <a:ext uri="{FF2B5EF4-FFF2-40B4-BE49-F238E27FC236}">
                <a16:creationId xmlns:a16="http://schemas.microsoft.com/office/drawing/2014/main" id="{CE6F948F-9E87-C016-444D-D9F266B8C983}"/>
              </a:ext>
            </a:extLst>
          </p:cNvPr>
          <p:cNvSpPr>
            <a:spLocks noGrp="1"/>
          </p:cNvSpPr>
          <p:nvPr>
            <p:ph type="sldNum" sz="quarter" idx="17"/>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12" name="Straight Connector 11">
            <a:extLst>
              <a:ext uri="{FF2B5EF4-FFF2-40B4-BE49-F238E27FC236}">
                <a16:creationId xmlns:a16="http://schemas.microsoft.com/office/drawing/2014/main" id="{2342AE50-E725-8CC9-C210-91ADF8C0F6FE}"/>
              </a:ext>
            </a:extLst>
          </p:cNvPr>
          <p:cNvCxnSpPr/>
          <p:nvPr/>
        </p:nvCxnSpPr>
        <p:spPr>
          <a:xfrm>
            <a:off x="7258461"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CFCB2DB0-8C6B-DBBA-F594-AC4F2954C424}"/>
              </a:ext>
            </a:extLst>
          </p:cNvPr>
          <p:cNvGrpSpPr/>
          <p:nvPr/>
        </p:nvGrpSpPr>
        <p:grpSpPr>
          <a:xfrm>
            <a:off x="803185" y="0"/>
            <a:ext cx="10585629" cy="6858000"/>
            <a:chOff x="803185" y="0"/>
            <a:chExt cx="10585629" cy="6858000"/>
          </a:xfrm>
        </p:grpSpPr>
        <p:cxnSp>
          <p:nvCxnSpPr>
            <p:cNvPr id="5" name="Straight Connector 4">
              <a:extLst>
                <a:ext uri="{FF2B5EF4-FFF2-40B4-BE49-F238E27FC236}">
                  <a16:creationId xmlns:a16="http://schemas.microsoft.com/office/drawing/2014/main" id="{1DB4D22E-4E74-6984-AF14-681AA8D9125F}"/>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0E9A215-4EBA-4F98-1C96-43269B57F2F8}"/>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DB5B197-9DE8-9BBC-A47D-F378F717E43A}"/>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B835935-392C-76CA-C57F-44990EBEB041}"/>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1884961"/>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07008" y="786384"/>
            <a:ext cx="9784080" cy="640080"/>
          </a:xfrm>
        </p:spPr>
        <p:txBody>
          <a:bodyPr anchor="t" anchorCtr="0">
            <a:normAutofit/>
          </a:bodyPr>
          <a:lstStyle>
            <a:lvl1pPr>
              <a:defRPr sz="3200">
                <a:solidFill>
                  <a:schemeClr val="tx1"/>
                </a:solidFill>
              </a:defRPr>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207009" y="1645921"/>
            <a:ext cx="4777774" cy="4400318"/>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l="10" t="120" b="-8976"/>
            </a:stretch>
          </a:blipFill>
          <a:ln w="6350">
            <a:solidFill>
              <a:schemeClr val="tx1"/>
            </a:solidFill>
          </a:ln>
        </p:spPr>
        <p:txBody>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6400800" y="1645920"/>
            <a:ext cx="4572000" cy="4572000"/>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defRPr>
            </a:lvl1pPr>
          </a:lstStyle>
          <a:p>
            <a:fld id="{4F2821E9-9F8C-4BDA-BDAE-826252E0F21A}" type="datetime1">
              <a:rPr lang="en-US" smtClean="0"/>
              <a:t>10/20/2025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3" name="Group 2">
            <a:extLst>
              <a:ext uri="{FF2B5EF4-FFF2-40B4-BE49-F238E27FC236}">
                <a16:creationId xmlns:a16="http://schemas.microsoft.com/office/drawing/2014/main" id="{F81DBAD0-D07B-A74F-6666-CA41ADD20C7F}"/>
              </a:ext>
            </a:extLst>
          </p:cNvPr>
          <p:cNvGrpSpPr/>
          <p:nvPr/>
        </p:nvGrpSpPr>
        <p:grpSpPr>
          <a:xfrm>
            <a:off x="803185" y="0"/>
            <a:ext cx="10585629" cy="6858000"/>
            <a:chOff x="803185" y="0"/>
            <a:chExt cx="10585629" cy="6858000"/>
          </a:xfrm>
        </p:grpSpPr>
        <p:cxnSp>
          <p:nvCxnSpPr>
            <p:cNvPr id="4" name="Straight Connector 3">
              <a:extLst>
                <a:ext uri="{FF2B5EF4-FFF2-40B4-BE49-F238E27FC236}">
                  <a16:creationId xmlns:a16="http://schemas.microsoft.com/office/drawing/2014/main" id="{33FDF152-974F-A342-D2EF-E16DCAC7FECE}"/>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D22D320-6A18-F2A0-9B5F-6D2CCFD3C850}"/>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E0112F-DFB9-2DAB-0FC6-60936EBCA118}"/>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4576E3A-B8F0-5B5D-66BC-71D6BDE8606A}"/>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5444089"/>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Picture 1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07008" y="786384"/>
            <a:ext cx="9784080" cy="640080"/>
          </a:xfrm>
        </p:spPr>
        <p:txBody>
          <a:bodyPr anchor="t" anchorCtr="0"/>
          <a:lstStyle>
            <a:lvl1pPr>
              <a:defRPr sz="3200">
                <a:solidFill>
                  <a:schemeClr val="tx1"/>
                </a:solidFill>
              </a:defRPr>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207008" y="1645920"/>
            <a:ext cx="5987920" cy="4400319"/>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l="13" t="5" r="302" b="-8984"/>
            </a:stretch>
          </a:blipFill>
          <a:ln w="6350">
            <a:solidFill>
              <a:schemeClr val="tx1"/>
            </a:solidFill>
          </a:ln>
        </p:spPr>
        <p:txBody>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592654" y="1645920"/>
            <a:ext cx="3380146" cy="4389120"/>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defRPr>
            </a:lvl1pPr>
          </a:lstStyle>
          <a:p>
            <a:fld id="{A80AD10E-AA22-4A1A-88F6-F4B2C3E6FE7A}" type="datetime1">
              <a:rPr lang="en-US" smtClean="0"/>
              <a:t>10/20/2025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3" name="Group 2">
            <a:extLst>
              <a:ext uri="{FF2B5EF4-FFF2-40B4-BE49-F238E27FC236}">
                <a16:creationId xmlns:a16="http://schemas.microsoft.com/office/drawing/2014/main" id="{F81DBAD0-D07B-A74F-6666-CA41ADD20C7F}"/>
              </a:ext>
            </a:extLst>
          </p:cNvPr>
          <p:cNvGrpSpPr/>
          <p:nvPr/>
        </p:nvGrpSpPr>
        <p:grpSpPr>
          <a:xfrm>
            <a:off x="803185" y="0"/>
            <a:ext cx="10585629" cy="6858000"/>
            <a:chOff x="803185" y="0"/>
            <a:chExt cx="10585629" cy="6858000"/>
          </a:xfrm>
        </p:grpSpPr>
        <p:cxnSp>
          <p:nvCxnSpPr>
            <p:cNvPr id="4" name="Straight Connector 3">
              <a:extLst>
                <a:ext uri="{FF2B5EF4-FFF2-40B4-BE49-F238E27FC236}">
                  <a16:creationId xmlns:a16="http://schemas.microsoft.com/office/drawing/2014/main" id="{33FDF152-974F-A342-D2EF-E16DCAC7FECE}"/>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D22D320-6A18-F2A0-9B5F-6D2CCFD3C850}"/>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E0112F-DFB9-2DAB-0FC6-60936EBCA118}"/>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4576E3A-B8F0-5B5D-66BC-71D6BDE8606A}"/>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02486007"/>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Picture 15">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07008" y="786384"/>
            <a:ext cx="9784080" cy="640080"/>
          </a:xfrm>
        </p:spPr>
        <p:txBody>
          <a:bodyPr anchor="t" anchorCtr="0">
            <a:normAutofit/>
          </a:bodyPr>
          <a:lstStyle>
            <a:lvl1pPr>
              <a:defRPr sz="3200">
                <a:solidFill>
                  <a:schemeClr val="tx1"/>
                </a:solidFill>
              </a:defRPr>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1207008" y="1645920"/>
            <a:ext cx="4572000" cy="4572000"/>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10">
            <a:extLst>
              <a:ext uri="{FF2B5EF4-FFF2-40B4-BE49-F238E27FC236}">
                <a16:creationId xmlns:a16="http://schemas.microsoft.com/office/drawing/2014/main" id="{D69BDBE1-5F80-669A-1B59-BD1E8D2515C2}"/>
              </a:ext>
            </a:extLst>
          </p:cNvPr>
          <p:cNvSpPr>
            <a:spLocks noGrp="1"/>
          </p:cNvSpPr>
          <p:nvPr>
            <p:ph type="pic" sz="quarter" idx="13" hasCustomPrompt="1"/>
          </p:nvPr>
        </p:nvSpPr>
        <p:spPr>
          <a:xfrm>
            <a:off x="6211963" y="1645921"/>
            <a:ext cx="4777774" cy="4400318"/>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l="10" t="-4" r="100" b="-8973"/>
            </a:stretch>
          </a:blipFill>
          <a:ln w="6350">
            <a:solidFill>
              <a:schemeClr val="tx1"/>
            </a:solidFill>
          </a:ln>
        </p:spPr>
        <p:txBody>
          <a:bodyPr/>
          <a:lstStyle>
            <a:lvl1pPr marL="0" indent="0">
              <a:buNone/>
              <a:defRPr/>
            </a:lvl1pPr>
          </a:lstStyle>
          <a:p>
            <a:r>
              <a:rPr lang="en-US"/>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defRPr>
            </a:lvl1pPr>
          </a:lstStyle>
          <a:p>
            <a:fld id="{D5C57D5A-EE81-4EB8-9DAF-ABC5A6DD5008}" type="datetime1">
              <a:rPr lang="en-US" smtClean="0"/>
              <a:t>10/20/2025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3" name="Group 2">
            <a:extLst>
              <a:ext uri="{FF2B5EF4-FFF2-40B4-BE49-F238E27FC236}">
                <a16:creationId xmlns:a16="http://schemas.microsoft.com/office/drawing/2014/main" id="{F81DBAD0-D07B-A74F-6666-CA41ADD20C7F}"/>
              </a:ext>
            </a:extLst>
          </p:cNvPr>
          <p:cNvGrpSpPr/>
          <p:nvPr/>
        </p:nvGrpSpPr>
        <p:grpSpPr>
          <a:xfrm>
            <a:off x="803185" y="0"/>
            <a:ext cx="10585629" cy="6858000"/>
            <a:chOff x="803185" y="0"/>
            <a:chExt cx="10585629" cy="6858000"/>
          </a:xfrm>
        </p:grpSpPr>
        <p:cxnSp>
          <p:nvCxnSpPr>
            <p:cNvPr id="4" name="Straight Connector 3">
              <a:extLst>
                <a:ext uri="{FF2B5EF4-FFF2-40B4-BE49-F238E27FC236}">
                  <a16:creationId xmlns:a16="http://schemas.microsoft.com/office/drawing/2014/main" id="{33FDF152-974F-A342-D2EF-E16DCAC7FECE}"/>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D22D320-6A18-F2A0-9B5F-6D2CCFD3C850}"/>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E0112F-DFB9-2DAB-0FC6-60936EBCA118}"/>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4576E3A-B8F0-5B5D-66BC-71D6BDE8606A}"/>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4374024"/>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Picture 16">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09388" y="786385"/>
            <a:ext cx="7772400" cy="914400"/>
          </a:xfrm>
        </p:spPr>
        <p:txBody>
          <a:bodyPr anchor="b">
            <a:normAutofit/>
          </a:bodyPr>
          <a:lstStyle>
            <a:lvl1pPr>
              <a:defRPr sz="32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6072A0CE-6B73-A9EE-CD61-DA01E0E315AD}"/>
              </a:ext>
            </a:extLst>
          </p:cNvPr>
          <p:cNvSpPr>
            <a:spLocks noGrp="1"/>
          </p:cNvSpPr>
          <p:nvPr>
            <p:ph type="ftr" sz="quarter" idx="16"/>
          </p:nvPr>
        </p:nvSpPr>
        <p:spPr/>
        <p:txBody>
          <a:bodyPr/>
          <a:lstStyle>
            <a:lvl1pPr>
              <a:defRPr>
                <a:solidFill>
                  <a:schemeClr val="tx1"/>
                </a:solidFill>
              </a:defRPr>
            </a:lvl1pPr>
          </a:lstStyle>
          <a:p>
            <a:r>
              <a:rPr lang="en-US"/>
              <a:t>SAMPLE FOOTER TEXT</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804673" y="393289"/>
            <a:ext cx="2084255" cy="6051054"/>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l="191" t="148" r="-487" b="-1"/>
            </a:stretch>
          </a:blipFill>
        </p:spPr>
        <p:txBody>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3209388" y="1828800"/>
            <a:ext cx="7772400" cy="4206240"/>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ADE48AFF-3397-202B-9BA6-6E2E52FB96B4}"/>
              </a:ext>
            </a:extLst>
          </p:cNvPr>
          <p:cNvSpPr>
            <a:spLocks noGrp="1"/>
          </p:cNvSpPr>
          <p:nvPr>
            <p:ph type="dt" sz="half" idx="15"/>
          </p:nvPr>
        </p:nvSpPr>
        <p:spPr/>
        <p:txBody>
          <a:bodyPr/>
          <a:lstStyle>
            <a:lvl1pPr>
              <a:defRPr>
                <a:solidFill>
                  <a:schemeClr val="tx1"/>
                </a:solidFill>
              </a:defRPr>
            </a:lvl1pPr>
          </a:lstStyle>
          <a:p>
            <a:fld id="{3CF1C996-E939-49D2-ACF0-1DAA697D4C26}" type="datetime1">
              <a:rPr lang="en-US" smtClean="0"/>
              <a:t>10/20/2025</a:t>
            </a:fld>
            <a:endParaRPr lang="en-US"/>
          </a:p>
        </p:txBody>
      </p:sp>
      <p:sp>
        <p:nvSpPr>
          <p:cNvPr id="6" name="Slide Number Placeholder 5">
            <a:extLst>
              <a:ext uri="{FF2B5EF4-FFF2-40B4-BE49-F238E27FC236}">
                <a16:creationId xmlns:a16="http://schemas.microsoft.com/office/drawing/2014/main" id="{D73641B0-A410-A060-9C4C-10246CEEB003}"/>
              </a:ext>
            </a:extLst>
          </p:cNvPr>
          <p:cNvSpPr>
            <a:spLocks noGrp="1"/>
          </p:cNvSpPr>
          <p:nvPr>
            <p:ph type="sldNum" sz="quarter" idx="17"/>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16" name="Straight Connector 15">
            <a:extLst>
              <a:ext uri="{FF2B5EF4-FFF2-40B4-BE49-F238E27FC236}">
                <a16:creationId xmlns:a16="http://schemas.microsoft.com/office/drawing/2014/main" id="{4F926A3E-707E-8CA6-DFD9-FDE70CA34896}"/>
              </a:ext>
            </a:extLst>
          </p:cNvPr>
          <p:cNvCxnSpPr>
            <a:cxnSpLocks/>
          </p:cNvCxnSpPr>
          <p:nvPr/>
        </p:nvCxnSpPr>
        <p:spPr>
          <a:xfrm>
            <a:off x="2899086"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05F551DA-7593-8CE8-512A-2CF19A5FEED9}"/>
              </a:ext>
            </a:extLst>
          </p:cNvPr>
          <p:cNvGrpSpPr/>
          <p:nvPr/>
        </p:nvGrpSpPr>
        <p:grpSpPr>
          <a:xfrm>
            <a:off x="803185" y="0"/>
            <a:ext cx="10585629" cy="6858000"/>
            <a:chOff x="803185" y="0"/>
            <a:chExt cx="10585629" cy="6858000"/>
          </a:xfrm>
        </p:grpSpPr>
        <p:cxnSp>
          <p:nvCxnSpPr>
            <p:cNvPr id="7" name="Straight Connector 6">
              <a:extLst>
                <a:ext uri="{FF2B5EF4-FFF2-40B4-BE49-F238E27FC236}">
                  <a16:creationId xmlns:a16="http://schemas.microsoft.com/office/drawing/2014/main" id="{DE1E5FA2-0258-F65F-0046-4F63C680164A}"/>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7C2681D-C958-88C3-4FE4-BD36D597EB75}"/>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6A1CB91-86F4-F718-46CE-4C26351E5D6F}"/>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B704D5-99FF-334E-D340-F640FC2846DE}"/>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7275278"/>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with Picture 17">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07008" y="786384"/>
            <a:ext cx="7772400" cy="914400"/>
          </a:xfrm>
        </p:spPr>
        <p:txBody>
          <a:bodyPr anchor="b">
            <a:noAutofit/>
          </a:bodyPr>
          <a:lstStyle>
            <a:lvl1pPr>
              <a:defRPr sz="3200">
                <a:solidFill>
                  <a:schemeClr val="tx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59510D14-6E1B-BEBD-9ECF-6FD664E6D6C0}"/>
              </a:ext>
            </a:extLst>
          </p:cNvPr>
          <p:cNvSpPr>
            <a:spLocks noGrp="1"/>
          </p:cNvSpPr>
          <p:nvPr>
            <p:ph type="ftr" sz="quarter" idx="16"/>
          </p:nvPr>
        </p:nvSpPr>
        <p:spPr/>
        <p:txBody>
          <a:bodyPr/>
          <a:lstStyle>
            <a:lvl1pPr>
              <a:defRPr>
                <a:solidFill>
                  <a:schemeClr val="tx1"/>
                </a:solidFill>
              </a:defRPr>
            </a:lvl1pPr>
          </a:lstStyle>
          <a:p>
            <a:r>
              <a:rPr lang="en-US"/>
              <a:t>SAMPLE FOOTER TEXT</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207008" y="1828800"/>
            <a:ext cx="7772400" cy="4206240"/>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10">
            <a:extLst>
              <a:ext uri="{FF2B5EF4-FFF2-40B4-BE49-F238E27FC236}">
                <a16:creationId xmlns:a16="http://schemas.microsoft.com/office/drawing/2014/main" id="{B0662064-5DE4-D3A3-3200-46801CAA7B41}"/>
              </a:ext>
            </a:extLst>
          </p:cNvPr>
          <p:cNvSpPr>
            <a:spLocks noGrp="1"/>
          </p:cNvSpPr>
          <p:nvPr>
            <p:ph type="pic" sz="quarter" idx="13" hasCustomPrompt="1"/>
          </p:nvPr>
        </p:nvSpPr>
        <p:spPr>
          <a:xfrm>
            <a:off x="9287478" y="393289"/>
            <a:ext cx="2084255" cy="6051054"/>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l="192" t="148" r="-748" b="-1"/>
            </a:stretch>
          </a:blipFill>
        </p:spPr>
        <p:txBody>
          <a:bodyPr/>
          <a:lstStyle>
            <a:lvl1pPr marL="0" indent="0">
              <a:buNone/>
              <a:defRPr/>
            </a:lvl1pPr>
          </a:lstStyle>
          <a:p>
            <a:r>
              <a:rPr lang="en-US"/>
              <a:t> </a:t>
            </a:r>
          </a:p>
        </p:txBody>
      </p:sp>
      <p:sp>
        <p:nvSpPr>
          <p:cNvPr id="3" name="Date Placeholder 2">
            <a:extLst>
              <a:ext uri="{FF2B5EF4-FFF2-40B4-BE49-F238E27FC236}">
                <a16:creationId xmlns:a16="http://schemas.microsoft.com/office/drawing/2014/main" id="{872CB399-7148-CC45-1784-53BEB8322750}"/>
              </a:ext>
            </a:extLst>
          </p:cNvPr>
          <p:cNvSpPr>
            <a:spLocks noGrp="1"/>
          </p:cNvSpPr>
          <p:nvPr>
            <p:ph type="dt" sz="half" idx="15"/>
          </p:nvPr>
        </p:nvSpPr>
        <p:spPr/>
        <p:txBody>
          <a:bodyPr/>
          <a:lstStyle>
            <a:lvl1pPr>
              <a:defRPr>
                <a:solidFill>
                  <a:schemeClr val="tx1"/>
                </a:solidFill>
              </a:defRPr>
            </a:lvl1pPr>
          </a:lstStyle>
          <a:p>
            <a:fld id="{BC634302-EDB4-4C38-AE4F-99E11593A1F0}" type="datetime1">
              <a:rPr lang="en-US" smtClean="0"/>
              <a:t>10/20/2025</a:t>
            </a:fld>
            <a:endParaRPr lang="en-US"/>
          </a:p>
        </p:txBody>
      </p:sp>
      <p:sp>
        <p:nvSpPr>
          <p:cNvPr id="5" name="Slide Number Placeholder 4">
            <a:extLst>
              <a:ext uri="{FF2B5EF4-FFF2-40B4-BE49-F238E27FC236}">
                <a16:creationId xmlns:a16="http://schemas.microsoft.com/office/drawing/2014/main" id="{32103136-9022-B685-BD72-AA2F8D6F1DB3}"/>
              </a:ext>
            </a:extLst>
          </p:cNvPr>
          <p:cNvSpPr>
            <a:spLocks noGrp="1"/>
          </p:cNvSpPr>
          <p:nvPr>
            <p:ph type="sldNum" sz="quarter" idx="17"/>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17" name="Straight Connector 16">
            <a:extLst>
              <a:ext uri="{FF2B5EF4-FFF2-40B4-BE49-F238E27FC236}">
                <a16:creationId xmlns:a16="http://schemas.microsoft.com/office/drawing/2014/main" id="{E8D7FB67-CB66-8B73-E144-D9B0FD1BF4CC}"/>
              </a:ext>
            </a:extLst>
          </p:cNvPr>
          <p:cNvCxnSpPr/>
          <p:nvPr/>
        </p:nvCxnSpPr>
        <p:spPr>
          <a:xfrm>
            <a:off x="9250563"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5C050196-5CDD-7D23-C735-405CCFDE0F53}"/>
              </a:ext>
            </a:extLst>
          </p:cNvPr>
          <p:cNvGrpSpPr/>
          <p:nvPr/>
        </p:nvGrpSpPr>
        <p:grpSpPr>
          <a:xfrm>
            <a:off x="803185" y="0"/>
            <a:ext cx="10585629" cy="6858000"/>
            <a:chOff x="803185" y="0"/>
            <a:chExt cx="10585629" cy="6858000"/>
          </a:xfrm>
        </p:grpSpPr>
        <p:cxnSp>
          <p:nvCxnSpPr>
            <p:cNvPr id="7" name="Straight Connector 6">
              <a:extLst>
                <a:ext uri="{FF2B5EF4-FFF2-40B4-BE49-F238E27FC236}">
                  <a16:creationId xmlns:a16="http://schemas.microsoft.com/office/drawing/2014/main" id="{7915F7F2-4F99-DBC2-59AE-D63FDE09B1F3}"/>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337699A-63EB-A2E6-B9B8-E85B7B64F027}"/>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0BE2E12-53E7-56D7-104B-F918B8D53724}"/>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CBDF578-3A17-02BF-93ED-AF5F8E7F4A52}"/>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98689986"/>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with Picture 18">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45108" y="786384"/>
            <a:ext cx="4023360" cy="1280160"/>
          </a:xfrm>
        </p:spPr>
        <p:txBody>
          <a:bodyPr>
            <a:normAutofit/>
          </a:bodyPr>
          <a:lstStyle>
            <a:lvl1pPr>
              <a:defRPr sz="3200">
                <a:solidFill>
                  <a:schemeClr val="tx1"/>
                </a:solidFill>
              </a:defRPr>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220455" y="2396086"/>
            <a:ext cx="4070907" cy="3637825"/>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t="-1" b="-11100"/>
            </a:stretch>
          </a:blipFill>
          <a:ln w="6350">
            <a:solidFill>
              <a:schemeClr val="tx1"/>
            </a:solidFill>
          </a:ln>
        </p:spPr>
        <p:txBody>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669280" y="786384"/>
            <a:ext cx="5303520" cy="5303520"/>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defRPr>
            </a:lvl1pPr>
          </a:lstStyle>
          <a:p>
            <a:fld id="{378A9400-0F8A-40AD-9C7D-D04C05A686BB}" type="datetime1">
              <a:rPr lang="en-US" smtClean="0"/>
              <a:t>10/20/2025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3" name="Group 2">
            <a:extLst>
              <a:ext uri="{FF2B5EF4-FFF2-40B4-BE49-F238E27FC236}">
                <a16:creationId xmlns:a16="http://schemas.microsoft.com/office/drawing/2014/main" id="{0349E27E-A638-3E50-4392-58116C1AACD3}"/>
              </a:ext>
            </a:extLst>
          </p:cNvPr>
          <p:cNvGrpSpPr/>
          <p:nvPr/>
        </p:nvGrpSpPr>
        <p:grpSpPr>
          <a:xfrm>
            <a:off x="803185" y="0"/>
            <a:ext cx="10585629" cy="6858000"/>
            <a:chOff x="803185" y="0"/>
            <a:chExt cx="10585629" cy="6858000"/>
          </a:xfrm>
        </p:grpSpPr>
        <p:cxnSp>
          <p:nvCxnSpPr>
            <p:cNvPr id="4" name="Straight Connector 3">
              <a:extLst>
                <a:ext uri="{FF2B5EF4-FFF2-40B4-BE49-F238E27FC236}">
                  <a16:creationId xmlns:a16="http://schemas.microsoft.com/office/drawing/2014/main" id="{522E0D86-7613-34C8-CDC4-C77532A2263C}"/>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AB29EB0-E237-1D57-CA8E-EAD308E9C0C6}"/>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86316C5-C89C-53D5-EDF8-06B3752F88A5}"/>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2B727D-16F7-192C-BDC7-987EE4A4BF92}"/>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576782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Picture 2">
    <p:bg>
      <p:bgPr>
        <a:solidFill>
          <a:schemeClr val="accent3"/>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8D1A68-0FAC-B397-3F43-E7E6DB16F9D9}"/>
              </a:ext>
            </a:extLst>
          </p:cNvPr>
          <p:cNvSpPr>
            <a:spLocks noGrp="1"/>
          </p:cNvSpPr>
          <p:nvPr>
            <p:ph type="title"/>
          </p:nvPr>
        </p:nvSpPr>
        <p:spPr>
          <a:xfrm>
            <a:off x="6395598" y="1126010"/>
            <a:ext cx="4668639" cy="3478778"/>
          </a:xfrm>
        </p:spPr>
        <p:txBody>
          <a:bodyPr anchor="b">
            <a:normAutofit/>
          </a:bodyPr>
          <a:lstStyle>
            <a:lvl1pPr>
              <a:defRPr sz="4800"/>
            </a:lvl1pPr>
          </a:lstStyle>
          <a:p>
            <a:r>
              <a:rPr lang="en-US"/>
              <a:t>Click to edit Master title style</a:t>
            </a:r>
          </a:p>
        </p:txBody>
      </p:sp>
      <p:sp>
        <p:nvSpPr>
          <p:cNvPr id="8" name="Footer Placeholder 7">
            <a:extLst>
              <a:ext uri="{FF2B5EF4-FFF2-40B4-BE49-F238E27FC236}">
                <a16:creationId xmlns:a16="http://schemas.microsoft.com/office/drawing/2014/main" id="{94E97102-355A-91BC-FF97-2F2F544144E1}"/>
              </a:ext>
            </a:extLst>
          </p:cNvPr>
          <p:cNvSpPr>
            <a:spLocks noGrp="1"/>
          </p:cNvSpPr>
          <p:nvPr>
            <p:ph type="ftr" sz="quarter" idx="15"/>
          </p:nvPr>
        </p:nvSpPr>
        <p:spPr/>
        <p:txBody>
          <a:bodyPr/>
          <a:lstStyle>
            <a:lvl1pPr>
              <a:defRPr>
                <a:solidFill>
                  <a:schemeClr val="tx1"/>
                </a:solidFill>
              </a:defRPr>
            </a:lvl1pPr>
          </a:lstStyle>
          <a:p>
            <a:r>
              <a:rPr lang="en-US"/>
              <a:t>SAMPLE FOOTER TEXT</a:t>
            </a:r>
          </a:p>
        </p:txBody>
      </p:sp>
      <p:sp>
        <p:nvSpPr>
          <p:cNvPr id="11" name="Text Placeholder 12">
            <a:extLst>
              <a:ext uri="{FF2B5EF4-FFF2-40B4-BE49-F238E27FC236}">
                <a16:creationId xmlns:a16="http://schemas.microsoft.com/office/drawing/2014/main" id="{94891711-2302-9D63-B25E-AF7AF07C3A86}"/>
              </a:ext>
            </a:extLst>
          </p:cNvPr>
          <p:cNvSpPr>
            <a:spLocks noGrp="1"/>
          </p:cNvSpPr>
          <p:nvPr>
            <p:ph type="body" sz="quarter" idx="17"/>
          </p:nvPr>
        </p:nvSpPr>
        <p:spPr>
          <a:xfrm>
            <a:off x="6395598" y="4731335"/>
            <a:ext cx="4668642" cy="1193728"/>
          </a:xfrm>
        </p:spPr>
        <p:txBody>
          <a:bodyPr>
            <a:normAutofit/>
          </a:bodyPr>
          <a:lstStyle>
            <a:lvl1pPr marL="0" indent="0">
              <a:buNone/>
              <a:defRPr sz="2000"/>
            </a:lvl1pPr>
          </a:lstStyle>
          <a:p>
            <a:pPr lvl="0"/>
            <a:r>
              <a:rPr lang="en-US"/>
              <a:t>Click to edit Master text styles</a:t>
            </a:r>
          </a:p>
        </p:txBody>
      </p:sp>
      <p:sp>
        <p:nvSpPr>
          <p:cNvPr id="10" name="Picture Placeholder 10">
            <a:extLst>
              <a:ext uri="{FF2B5EF4-FFF2-40B4-BE49-F238E27FC236}">
                <a16:creationId xmlns:a16="http://schemas.microsoft.com/office/drawing/2014/main" id="{391879C3-FF15-5DBC-60E1-15862E523659}"/>
              </a:ext>
            </a:extLst>
          </p:cNvPr>
          <p:cNvSpPr>
            <a:spLocks noGrp="1"/>
          </p:cNvSpPr>
          <p:nvPr>
            <p:ph type="pic" sz="quarter" idx="13" hasCustomPrompt="1"/>
          </p:nvPr>
        </p:nvSpPr>
        <p:spPr>
          <a:xfrm>
            <a:off x="804672" y="397791"/>
            <a:ext cx="5289176" cy="6053328"/>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l="52" t="75" r="1"/>
            </a:stretch>
          </a:blipFill>
        </p:spPr>
        <p:txBody>
          <a:bodyPr/>
          <a:lstStyle>
            <a:lvl1pPr marL="0" indent="0">
              <a:buNone/>
              <a:defRPr/>
            </a:lvl1pPr>
          </a:lstStyle>
          <a:p>
            <a:r>
              <a:rPr lang="en-US"/>
              <a:t> </a:t>
            </a:r>
          </a:p>
        </p:txBody>
      </p:sp>
      <p:sp>
        <p:nvSpPr>
          <p:cNvPr id="7" name="Date Placeholder 6">
            <a:extLst>
              <a:ext uri="{FF2B5EF4-FFF2-40B4-BE49-F238E27FC236}">
                <a16:creationId xmlns:a16="http://schemas.microsoft.com/office/drawing/2014/main" id="{EEF24230-5D44-0E0B-741C-23E5B8A5067D}"/>
              </a:ext>
            </a:extLst>
          </p:cNvPr>
          <p:cNvSpPr>
            <a:spLocks noGrp="1"/>
          </p:cNvSpPr>
          <p:nvPr>
            <p:ph type="dt" sz="half" idx="14"/>
          </p:nvPr>
        </p:nvSpPr>
        <p:spPr/>
        <p:txBody>
          <a:bodyPr/>
          <a:lstStyle>
            <a:lvl1pPr>
              <a:defRPr>
                <a:solidFill>
                  <a:schemeClr val="tx1"/>
                </a:solidFill>
              </a:defRPr>
            </a:lvl1pPr>
          </a:lstStyle>
          <a:p>
            <a:fld id="{0FDDB1F5-9155-4128-9946-6808FE896B8C}" type="datetime1">
              <a:rPr lang="en-US" smtClean="0"/>
              <a:t>10/20/2025</a:t>
            </a:fld>
            <a:endParaRPr lang="en-US"/>
          </a:p>
        </p:txBody>
      </p:sp>
      <p:sp>
        <p:nvSpPr>
          <p:cNvPr id="9" name="Slide Number Placeholder 8">
            <a:extLst>
              <a:ext uri="{FF2B5EF4-FFF2-40B4-BE49-F238E27FC236}">
                <a16:creationId xmlns:a16="http://schemas.microsoft.com/office/drawing/2014/main" id="{59DF417E-29EA-8AA4-1FB6-094EEC6C1C1D}"/>
              </a:ext>
            </a:extLst>
          </p:cNvPr>
          <p:cNvSpPr>
            <a:spLocks noGrp="1"/>
          </p:cNvSpPr>
          <p:nvPr>
            <p:ph type="sldNum" sz="quarter" idx="16"/>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16" name="Straight Connector 15">
            <a:extLst>
              <a:ext uri="{FF2B5EF4-FFF2-40B4-BE49-F238E27FC236}">
                <a16:creationId xmlns:a16="http://schemas.microsoft.com/office/drawing/2014/main" id="{58922217-2748-2314-B47E-D795069B2538}"/>
              </a:ext>
            </a:extLst>
          </p:cNvPr>
          <p:cNvCxnSpPr>
            <a:cxnSpLocks/>
          </p:cNvCxnSpPr>
          <p:nvPr/>
        </p:nvCxnSpPr>
        <p:spPr>
          <a:xfrm>
            <a:off x="6099048"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2C0D6AF0-B6F6-A093-A469-888C617C34D0}"/>
              </a:ext>
            </a:extLst>
          </p:cNvPr>
          <p:cNvGrpSpPr/>
          <p:nvPr/>
        </p:nvGrpSpPr>
        <p:grpSpPr>
          <a:xfrm>
            <a:off x="803185" y="0"/>
            <a:ext cx="10585629" cy="6858000"/>
            <a:chOff x="803185" y="0"/>
            <a:chExt cx="10585629" cy="6858000"/>
          </a:xfrm>
        </p:grpSpPr>
        <p:cxnSp>
          <p:nvCxnSpPr>
            <p:cNvPr id="14" name="Straight Connector 13">
              <a:extLst>
                <a:ext uri="{FF2B5EF4-FFF2-40B4-BE49-F238E27FC236}">
                  <a16:creationId xmlns:a16="http://schemas.microsoft.com/office/drawing/2014/main" id="{D46E95A7-955E-FC5B-D104-EC6701D6FA60}"/>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45FC1A-7536-FA20-E5DC-2D810097554F}"/>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B12FF6-F32F-DFCA-9885-6FE91F1A8A35}"/>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FE863DC-51BC-8D1D-3164-799EBBDAD6F0}"/>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71415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with Picture 19">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245108" y="786384"/>
            <a:ext cx="2834640" cy="1453896"/>
          </a:xfrm>
        </p:spPr>
        <p:txBody>
          <a:bodyPr anchor="t">
            <a:normAutofit/>
          </a:bodyPr>
          <a:lstStyle>
            <a:lvl1pPr>
              <a:defRPr sz="3200">
                <a:solidFill>
                  <a:schemeClr val="tx1"/>
                </a:solidFill>
              </a:defRPr>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220457" y="2388928"/>
            <a:ext cx="2859291" cy="3644982"/>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t="-1" b="-10882"/>
            </a:stretch>
          </a:blipFill>
          <a:ln w="6350">
            <a:solidFill>
              <a:schemeClr val="tx1"/>
            </a:solidFill>
          </a:ln>
        </p:spPr>
        <p:txBody>
          <a:bodyPr/>
          <a:lstStyle>
            <a:lvl1pPr marL="0" indent="0">
              <a:buNone/>
              <a:defRPr/>
            </a:lvl1pPr>
          </a:lstStyle>
          <a:p>
            <a:r>
              <a:rPr lang="en-US"/>
              <a:t> </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4480560" y="786384"/>
            <a:ext cx="6492240" cy="5486400"/>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a:solidFill>
                  <a:schemeClr val="tx1"/>
                </a:solidFill>
              </a:defRPr>
            </a:lvl4pPr>
            <a:lvl5pPr marL="120015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defRPr>
            </a:lvl1pPr>
          </a:lstStyle>
          <a:p>
            <a:fld id="{F0AAA33B-7B4C-4CA5-AD3F-802C7D7897C7}" type="datetime1">
              <a:rPr lang="en-US" smtClean="0"/>
              <a:t>10/20/2025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3" name="Group 2">
            <a:extLst>
              <a:ext uri="{FF2B5EF4-FFF2-40B4-BE49-F238E27FC236}">
                <a16:creationId xmlns:a16="http://schemas.microsoft.com/office/drawing/2014/main" id="{07B351E8-DE44-EF78-C152-3A103EEBFEAE}"/>
              </a:ext>
            </a:extLst>
          </p:cNvPr>
          <p:cNvGrpSpPr/>
          <p:nvPr/>
        </p:nvGrpSpPr>
        <p:grpSpPr>
          <a:xfrm>
            <a:off x="803185" y="0"/>
            <a:ext cx="10585629" cy="6858000"/>
            <a:chOff x="803185" y="0"/>
            <a:chExt cx="10585629" cy="6858000"/>
          </a:xfrm>
        </p:grpSpPr>
        <p:cxnSp>
          <p:nvCxnSpPr>
            <p:cNvPr id="4" name="Straight Connector 3">
              <a:extLst>
                <a:ext uri="{FF2B5EF4-FFF2-40B4-BE49-F238E27FC236}">
                  <a16:creationId xmlns:a16="http://schemas.microsoft.com/office/drawing/2014/main" id="{E9CEF53B-E5B3-5228-FC6C-55411F158D8A}"/>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B08AC4D-0833-297F-6CBF-8A5D8729D997}"/>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CE625D5-BBCB-B34F-682F-6A7EBBD42572}"/>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E36439E-B9F9-BC55-6D36-2CBD97558C57}"/>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4185798"/>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umber Larg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1199019" y="4634716"/>
            <a:ext cx="5897880" cy="1353312"/>
          </a:xfrm>
        </p:spPr>
        <p:txBody>
          <a:bodyPr>
            <a:normAutofit/>
          </a:bodyPr>
          <a:lstStyle>
            <a:lvl1pPr>
              <a:lnSpc>
                <a:spcPct val="120000"/>
              </a:lnSpc>
              <a:defRPr sz="2400" b="0" i="0" cap="none" baseline="0">
                <a:solidFill>
                  <a:schemeClr val="tx1"/>
                </a:solidFill>
                <a:latin typeface="+mj-lt"/>
              </a:defRPr>
            </a:lvl1pPr>
          </a:lstStyle>
          <a:p>
            <a:r>
              <a:rPr lang="en-US"/>
              <a:t>Click to edit Master title style</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1207008" y="603503"/>
            <a:ext cx="9601200" cy="4334256"/>
          </a:xfrm>
        </p:spPr>
        <p:txBody>
          <a:bodyPr anchor="b">
            <a:normAutofit/>
          </a:bodyPr>
          <a:lstStyle>
            <a:lvl1pPr marL="0" indent="0">
              <a:lnSpc>
                <a:spcPct val="90000"/>
              </a:lnSpc>
              <a:spcBef>
                <a:spcPts val="0"/>
              </a:spcBef>
              <a:buNone/>
              <a:defRPr sz="30000" b="0" i="0">
                <a:solidFill>
                  <a:schemeClr val="tx1"/>
                </a:solidFill>
                <a:latin typeface="+mn-lt"/>
              </a:defRPr>
            </a:lvl1pPr>
          </a:lstStyle>
          <a:p>
            <a:pPr lvl="0"/>
            <a:r>
              <a:rPr lang="en-US"/>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lvl1pPr>
              <a:defRPr>
                <a:solidFill>
                  <a:schemeClr val="tx1"/>
                </a:solidFill>
              </a:defRPr>
            </a:lvl1pPr>
          </a:lstStyle>
          <a:p>
            <a:fld id="{23E33F43-D372-4092-9463-D8C0DAA92373}" type="datetime1">
              <a:rPr lang="en-US" smtClean="0"/>
              <a:t>10/20/2025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6" name="Group 5">
            <a:extLst>
              <a:ext uri="{FF2B5EF4-FFF2-40B4-BE49-F238E27FC236}">
                <a16:creationId xmlns:a16="http://schemas.microsoft.com/office/drawing/2014/main" id="{503498D5-7EC6-8C79-86BA-7C39A73A10D4}"/>
              </a:ext>
            </a:extLst>
          </p:cNvPr>
          <p:cNvGrpSpPr/>
          <p:nvPr/>
        </p:nvGrpSpPr>
        <p:grpSpPr>
          <a:xfrm>
            <a:off x="803185" y="0"/>
            <a:ext cx="10585629" cy="6858000"/>
            <a:chOff x="803185" y="0"/>
            <a:chExt cx="10585629" cy="6858000"/>
          </a:xfrm>
        </p:grpSpPr>
        <p:cxnSp>
          <p:nvCxnSpPr>
            <p:cNvPr id="8" name="Straight Connector 7">
              <a:extLst>
                <a:ext uri="{FF2B5EF4-FFF2-40B4-BE49-F238E27FC236}">
                  <a16:creationId xmlns:a16="http://schemas.microsoft.com/office/drawing/2014/main" id="{DFE65860-291D-DD0A-0AF6-EB6BDAF11248}"/>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D542EDA-61BE-919A-EA3E-08EBB658FD72}"/>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9E31BBA-19B1-9E32-10DC-6E50B5D242DB}"/>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0D6BDC-E9D3-BF86-AB1A-64748EAD4D44}"/>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4045833"/>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umber Larg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3352800" y="4193183"/>
            <a:ext cx="5486400" cy="1005840"/>
          </a:xfrm>
        </p:spPr>
        <p:txBody>
          <a:bodyPr>
            <a:normAutofit/>
          </a:bodyPr>
          <a:lstStyle>
            <a:lvl1pPr algn="ctr">
              <a:lnSpc>
                <a:spcPct val="110000"/>
              </a:lnSpc>
              <a:defRPr sz="2400" b="0" i="0" cap="none" baseline="0">
                <a:solidFill>
                  <a:schemeClr val="tx1"/>
                </a:solidFill>
                <a:latin typeface="+mj-lt"/>
              </a:defRPr>
            </a:lvl1pPr>
          </a:lstStyle>
          <a:p>
            <a:r>
              <a:rPr lang="en-US"/>
              <a:t>Click to edit Master title style</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2438400" y="1240974"/>
            <a:ext cx="7315200" cy="3065419"/>
          </a:xfrm>
        </p:spPr>
        <p:txBody>
          <a:bodyPr anchor="b">
            <a:noAutofit/>
          </a:bodyPr>
          <a:lstStyle>
            <a:lvl1pPr marL="0" indent="0" algn="ctr">
              <a:lnSpc>
                <a:spcPct val="90000"/>
              </a:lnSpc>
              <a:buNone/>
              <a:defRPr sz="20000" b="0" i="0">
                <a:solidFill>
                  <a:schemeClr val="tx1"/>
                </a:solidFill>
                <a:latin typeface="+mn-lt"/>
              </a:defRPr>
            </a:lvl1pPr>
          </a:lstStyle>
          <a:p>
            <a:pPr lvl="0"/>
            <a:r>
              <a:rPr lang="en-US"/>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lvl1pPr>
              <a:defRPr>
                <a:solidFill>
                  <a:schemeClr val="tx1"/>
                </a:solidFill>
              </a:defRPr>
            </a:lvl1pPr>
          </a:lstStyle>
          <a:p>
            <a:fld id="{35FAB39A-86A1-48B6-9153-E6011CB46040}" type="datetime1">
              <a:rPr lang="en-US" smtClean="0"/>
              <a:t>10/20/2025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6" name="Group 5">
            <a:extLst>
              <a:ext uri="{FF2B5EF4-FFF2-40B4-BE49-F238E27FC236}">
                <a16:creationId xmlns:a16="http://schemas.microsoft.com/office/drawing/2014/main" id="{F8D5DE95-288B-FAB7-3326-9E5BFCE5B746}"/>
              </a:ext>
            </a:extLst>
          </p:cNvPr>
          <p:cNvGrpSpPr/>
          <p:nvPr/>
        </p:nvGrpSpPr>
        <p:grpSpPr>
          <a:xfrm>
            <a:off x="795290" y="400467"/>
            <a:ext cx="10603299" cy="6052793"/>
            <a:chOff x="795290" y="400467"/>
            <a:chExt cx="10603299" cy="6052793"/>
          </a:xfrm>
        </p:grpSpPr>
        <p:cxnSp>
          <p:nvCxnSpPr>
            <p:cNvPr id="8" name="Straight Connector 7">
              <a:extLst>
                <a:ext uri="{FF2B5EF4-FFF2-40B4-BE49-F238E27FC236}">
                  <a16:creationId xmlns:a16="http://schemas.microsoft.com/office/drawing/2014/main" id="{484611E9-169A-4656-2416-A78901FFF7E6}"/>
                </a:ext>
              </a:extLst>
            </p:cNvPr>
            <p:cNvCxnSpPr>
              <a:cxnSpLocks/>
            </p:cNvCxnSpPr>
            <p:nvPr/>
          </p:nvCxnSpPr>
          <p:spPr>
            <a:xfrm>
              <a:off x="797169" y="966343"/>
              <a:ext cx="10601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D14C6CB-F651-2912-3E36-09C365D55330}"/>
                </a:ext>
              </a:extLst>
            </p:cNvPr>
            <p:cNvCxnSpPr>
              <a:cxnSpLocks/>
            </p:cNvCxnSpPr>
            <p:nvPr/>
          </p:nvCxnSpPr>
          <p:spPr>
            <a:xfrm>
              <a:off x="795290" y="5893973"/>
              <a:ext cx="10601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B412A5-131A-058B-C206-D8CE2D23F5F4}"/>
                </a:ext>
              </a:extLst>
            </p:cNvPr>
            <p:cNvCxnSpPr>
              <a:cxnSpLocks/>
            </p:cNvCxnSpPr>
            <p:nvPr/>
          </p:nvCxnSpPr>
          <p:spPr>
            <a:xfrm>
              <a:off x="6096000" y="400467"/>
              <a:ext cx="0" cy="565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CFD5865-7471-0A98-E714-A522448C7F14}"/>
                </a:ext>
              </a:extLst>
            </p:cNvPr>
            <p:cNvCxnSpPr>
              <a:cxnSpLocks/>
            </p:cNvCxnSpPr>
            <p:nvPr/>
          </p:nvCxnSpPr>
          <p:spPr>
            <a:xfrm>
              <a:off x="6096000" y="5887384"/>
              <a:ext cx="0" cy="565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941C1E35-5D55-2FA3-7A17-EBD8530A4248}"/>
              </a:ext>
            </a:extLst>
          </p:cNvPr>
          <p:cNvGrpSpPr/>
          <p:nvPr/>
        </p:nvGrpSpPr>
        <p:grpSpPr>
          <a:xfrm>
            <a:off x="803185" y="0"/>
            <a:ext cx="10585629" cy="6858000"/>
            <a:chOff x="803185" y="0"/>
            <a:chExt cx="10585629" cy="6858000"/>
          </a:xfrm>
        </p:grpSpPr>
        <p:cxnSp>
          <p:nvCxnSpPr>
            <p:cNvPr id="13" name="Straight Connector 12">
              <a:extLst>
                <a:ext uri="{FF2B5EF4-FFF2-40B4-BE49-F238E27FC236}">
                  <a16:creationId xmlns:a16="http://schemas.microsoft.com/office/drawing/2014/main" id="{E383D922-3CCD-2925-A440-432366817A2C}"/>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335464-04F4-7CE0-7F26-F8015820B233}"/>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45CF0-48C0-1646-B20C-11D8E8585904}"/>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A20515-3DFE-12B8-CD96-E3A75B4B7E25}"/>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7660754"/>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umber Large 3">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26D58EB7-9EC7-5A50-30A3-E2D9EDD0FF85}"/>
              </a:ext>
            </a:extLst>
          </p:cNvPr>
          <p:cNvSpPr>
            <a:spLocks noGrp="1"/>
          </p:cNvSpPr>
          <p:nvPr>
            <p:ph type="title"/>
          </p:nvPr>
        </p:nvSpPr>
        <p:spPr>
          <a:xfrm>
            <a:off x="6327018" y="1599060"/>
            <a:ext cx="5052018" cy="3658736"/>
          </a:xfrm>
        </p:spPr>
        <p:txBody>
          <a:bodyPr anchor="ctr">
            <a:normAutofit/>
          </a:bodyPr>
          <a:lstStyle>
            <a:lvl1pPr>
              <a:defRPr sz="2400" cap="none" baseline="0">
                <a:latin typeface="+mn-lt"/>
              </a:defRPr>
            </a:lvl1pPr>
          </a:lstStyle>
          <a:p>
            <a:r>
              <a:rPr lang="en-US"/>
              <a:t>Click to edit Master title style</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19" name="Content Placeholder 18">
            <a:extLst>
              <a:ext uri="{FF2B5EF4-FFF2-40B4-BE49-F238E27FC236}">
                <a16:creationId xmlns:a16="http://schemas.microsoft.com/office/drawing/2014/main" id="{DE2753DF-FB9B-AECE-E745-E846066B1745}"/>
              </a:ext>
            </a:extLst>
          </p:cNvPr>
          <p:cNvSpPr>
            <a:spLocks noGrp="1"/>
          </p:cNvSpPr>
          <p:nvPr>
            <p:ph sz="quarter" idx="14" hasCustomPrompt="1"/>
          </p:nvPr>
        </p:nvSpPr>
        <p:spPr>
          <a:xfrm>
            <a:off x="914400" y="1600200"/>
            <a:ext cx="5140325" cy="3657600"/>
          </a:xfrm>
        </p:spPr>
        <p:txBody>
          <a:bodyPr anchor="ctr">
            <a:normAutofit/>
          </a:bodyPr>
          <a:lstStyle>
            <a:lvl1pPr marL="0" indent="0">
              <a:lnSpc>
                <a:spcPct val="90000"/>
              </a:lnSpc>
              <a:buNone/>
              <a:defRPr sz="20000"/>
            </a:lvl1pPr>
          </a:lstStyle>
          <a:p>
            <a:pPr lvl="0"/>
            <a:r>
              <a:rPr lang="en-US"/>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lvl1pPr>
              <a:defRPr>
                <a:solidFill>
                  <a:schemeClr val="tx1"/>
                </a:solidFill>
              </a:defRPr>
            </a:lvl1pPr>
          </a:lstStyle>
          <a:p>
            <a:fld id="{484550B5-6894-4BAB-BE29-52F47C1325C5}" type="datetime1">
              <a:rPr lang="en-US" smtClean="0"/>
              <a:t>10/20/2025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6" name="Group 5">
            <a:extLst>
              <a:ext uri="{FF2B5EF4-FFF2-40B4-BE49-F238E27FC236}">
                <a16:creationId xmlns:a16="http://schemas.microsoft.com/office/drawing/2014/main" id="{F8D5DE95-288B-FAB7-3326-9E5BFCE5B746}"/>
              </a:ext>
            </a:extLst>
          </p:cNvPr>
          <p:cNvGrpSpPr/>
          <p:nvPr/>
        </p:nvGrpSpPr>
        <p:grpSpPr>
          <a:xfrm>
            <a:off x="795290" y="400467"/>
            <a:ext cx="10603299" cy="6052793"/>
            <a:chOff x="795290" y="400467"/>
            <a:chExt cx="10603299" cy="6052793"/>
          </a:xfrm>
        </p:grpSpPr>
        <p:cxnSp>
          <p:nvCxnSpPr>
            <p:cNvPr id="8" name="Straight Connector 7">
              <a:extLst>
                <a:ext uri="{FF2B5EF4-FFF2-40B4-BE49-F238E27FC236}">
                  <a16:creationId xmlns:a16="http://schemas.microsoft.com/office/drawing/2014/main" id="{484611E9-169A-4656-2416-A78901FFF7E6}"/>
                </a:ext>
              </a:extLst>
            </p:cNvPr>
            <p:cNvCxnSpPr>
              <a:cxnSpLocks/>
            </p:cNvCxnSpPr>
            <p:nvPr/>
          </p:nvCxnSpPr>
          <p:spPr>
            <a:xfrm>
              <a:off x="797169" y="966343"/>
              <a:ext cx="10601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D14C6CB-F651-2912-3E36-09C365D55330}"/>
                </a:ext>
              </a:extLst>
            </p:cNvPr>
            <p:cNvCxnSpPr>
              <a:cxnSpLocks/>
            </p:cNvCxnSpPr>
            <p:nvPr/>
          </p:nvCxnSpPr>
          <p:spPr>
            <a:xfrm>
              <a:off x="795290" y="5893973"/>
              <a:ext cx="10601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DB412A5-131A-058B-C206-D8CE2D23F5F4}"/>
                </a:ext>
              </a:extLst>
            </p:cNvPr>
            <p:cNvCxnSpPr>
              <a:cxnSpLocks/>
            </p:cNvCxnSpPr>
            <p:nvPr/>
          </p:nvCxnSpPr>
          <p:spPr>
            <a:xfrm>
              <a:off x="6096000" y="400467"/>
              <a:ext cx="0" cy="565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CFD5865-7471-0A98-E714-A522448C7F14}"/>
                </a:ext>
              </a:extLst>
            </p:cNvPr>
            <p:cNvCxnSpPr>
              <a:cxnSpLocks/>
            </p:cNvCxnSpPr>
            <p:nvPr/>
          </p:nvCxnSpPr>
          <p:spPr>
            <a:xfrm>
              <a:off x="6096000" y="5887384"/>
              <a:ext cx="0" cy="565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941C1E35-5D55-2FA3-7A17-EBD8530A4248}"/>
              </a:ext>
            </a:extLst>
          </p:cNvPr>
          <p:cNvGrpSpPr/>
          <p:nvPr/>
        </p:nvGrpSpPr>
        <p:grpSpPr>
          <a:xfrm>
            <a:off x="803185" y="0"/>
            <a:ext cx="10585629" cy="6858000"/>
            <a:chOff x="803185" y="0"/>
            <a:chExt cx="10585629" cy="6858000"/>
          </a:xfrm>
        </p:grpSpPr>
        <p:cxnSp>
          <p:nvCxnSpPr>
            <p:cNvPr id="13" name="Straight Connector 12">
              <a:extLst>
                <a:ext uri="{FF2B5EF4-FFF2-40B4-BE49-F238E27FC236}">
                  <a16:creationId xmlns:a16="http://schemas.microsoft.com/office/drawing/2014/main" id="{E383D922-3CCD-2925-A440-432366817A2C}"/>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335464-04F4-7CE0-7F26-F8015820B233}"/>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45CF0-48C0-1646-B20C-11D8E8585904}"/>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A20515-3DFE-12B8-CD96-E3A75B4B7E25}"/>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276975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umber Larg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4495800" y="4131153"/>
            <a:ext cx="3200400" cy="1545336"/>
          </a:xfrm>
          <a:noFill/>
        </p:spPr>
        <p:txBody>
          <a:bodyPr>
            <a:normAutofit/>
          </a:bodyPr>
          <a:lstStyle>
            <a:lvl1pPr algn="ctr">
              <a:lnSpc>
                <a:spcPct val="110000"/>
              </a:lnSpc>
              <a:defRPr sz="1600" b="0" i="0" cap="none" baseline="0">
                <a:solidFill>
                  <a:schemeClr val="tx1"/>
                </a:solidFill>
                <a:latin typeface="+mj-lt"/>
              </a:defRPr>
            </a:lvl1pPr>
          </a:lstStyle>
          <a:p>
            <a:r>
              <a:rPr lang="en-US"/>
              <a:t>Click to edit Master title style</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3810000" y="1832029"/>
            <a:ext cx="4572000" cy="2475441"/>
          </a:xfrm>
          <a:noFill/>
        </p:spPr>
        <p:txBody>
          <a:bodyPr anchor="b">
            <a:normAutofit/>
          </a:bodyPr>
          <a:lstStyle>
            <a:lvl1pPr marL="0" indent="0" algn="ctr">
              <a:lnSpc>
                <a:spcPct val="90000"/>
              </a:lnSpc>
              <a:buNone/>
              <a:defRPr sz="15000" b="0" i="0">
                <a:solidFill>
                  <a:schemeClr val="tx1"/>
                </a:solidFill>
                <a:latin typeface="+mn-lt"/>
              </a:defRPr>
            </a:lvl1pPr>
          </a:lstStyle>
          <a:p>
            <a:pPr lvl="0"/>
            <a:r>
              <a:rPr lang="en-US"/>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lvl1pPr>
              <a:defRPr>
                <a:solidFill>
                  <a:schemeClr val="tx1"/>
                </a:solidFill>
              </a:defRPr>
            </a:lvl1pPr>
          </a:lstStyle>
          <a:p>
            <a:fld id="{023644B3-B047-4BDA-A4C8-F5943698F924}" type="datetime1">
              <a:rPr lang="en-US" smtClean="0"/>
              <a:t>10/20/2025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6" name="Group 5">
            <a:extLst>
              <a:ext uri="{FF2B5EF4-FFF2-40B4-BE49-F238E27FC236}">
                <a16:creationId xmlns:a16="http://schemas.microsoft.com/office/drawing/2014/main" id="{9F377ED0-0CD0-101F-CACC-5C208B8095EB}"/>
              </a:ext>
            </a:extLst>
          </p:cNvPr>
          <p:cNvGrpSpPr/>
          <p:nvPr/>
        </p:nvGrpSpPr>
        <p:grpSpPr>
          <a:xfrm>
            <a:off x="801384" y="402336"/>
            <a:ext cx="10591869" cy="6053328"/>
            <a:chOff x="801384" y="402336"/>
            <a:chExt cx="10591869" cy="6053328"/>
          </a:xfrm>
        </p:grpSpPr>
        <p:sp>
          <p:nvSpPr>
            <p:cNvPr id="8" name="Oval 7">
              <a:extLst>
                <a:ext uri="{FF2B5EF4-FFF2-40B4-BE49-F238E27FC236}">
                  <a16:creationId xmlns:a16="http://schemas.microsoft.com/office/drawing/2014/main" id="{BB0FAE67-C3ED-90D8-482E-2E87FCA1F01F}"/>
                </a:ext>
              </a:extLst>
            </p:cNvPr>
            <p:cNvSpPr>
              <a:spLocks noChangeAspect="1"/>
            </p:cNvSpPr>
            <p:nvPr/>
          </p:nvSpPr>
          <p:spPr>
            <a:xfrm>
              <a:off x="3069336" y="402336"/>
              <a:ext cx="6053328" cy="6053328"/>
            </a:xfrm>
            <a:prstGeom prst="ellipse">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3BE06F7-8D5F-567C-D53C-8F3CFA65C6D8}"/>
                </a:ext>
              </a:extLst>
            </p:cNvPr>
            <p:cNvCxnSpPr>
              <a:cxnSpLocks/>
            </p:cNvCxnSpPr>
            <p:nvPr/>
          </p:nvCxnSpPr>
          <p:spPr>
            <a:xfrm>
              <a:off x="801384" y="3421722"/>
              <a:ext cx="2270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1729EF-2962-C057-669D-86C7189119A0}"/>
                </a:ext>
              </a:extLst>
            </p:cNvPr>
            <p:cNvCxnSpPr>
              <a:cxnSpLocks/>
            </p:cNvCxnSpPr>
            <p:nvPr/>
          </p:nvCxnSpPr>
          <p:spPr>
            <a:xfrm>
              <a:off x="9122664" y="3421722"/>
              <a:ext cx="22705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92F37E54-885B-DD4C-C480-18762D2DF579}"/>
              </a:ext>
            </a:extLst>
          </p:cNvPr>
          <p:cNvGrpSpPr/>
          <p:nvPr/>
        </p:nvGrpSpPr>
        <p:grpSpPr>
          <a:xfrm>
            <a:off x="803185" y="0"/>
            <a:ext cx="10585629" cy="6858000"/>
            <a:chOff x="803185" y="0"/>
            <a:chExt cx="10585629" cy="6858000"/>
          </a:xfrm>
        </p:grpSpPr>
        <p:cxnSp>
          <p:nvCxnSpPr>
            <p:cNvPr id="12" name="Straight Connector 11">
              <a:extLst>
                <a:ext uri="{FF2B5EF4-FFF2-40B4-BE49-F238E27FC236}">
                  <a16:creationId xmlns:a16="http://schemas.microsoft.com/office/drawing/2014/main" id="{0CD173DE-2107-A0E3-872C-F0DE9ACA3DCC}"/>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BFAFD58-96FA-72FC-A387-4EA88A7A5D69}"/>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0CF3863-040E-3592-1588-20A1771871E3}"/>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44D909-6FC8-C0DB-01C7-AFCF7B50FCD5}"/>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09267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769620" y="-1216560"/>
            <a:ext cx="10652760" cy="1133856"/>
          </a:xfrm>
        </p:spPr>
        <p:txBody>
          <a:bodyPr/>
          <a:lstStyle>
            <a:lvl1pPr>
              <a:defRPr>
                <a:solidFill>
                  <a:schemeClr val="bg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316736" y="1508760"/>
            <a:ext cx="8266176" cy="3840480"/>
          </a:xfrm>
        </p:spPr>
        <p:txBody>
          <a:bodyPr anchor="ctr">
            <a:noAutofit/>
          </a:bodyPr>
          <a:lstStyle>
            <a:lvl1pPr marL="0" indent="0">
              <a:lnSpc>
                <a:spcPct val="100000"/>
              </a:lnSpc>
              <a:buNone/>
              <a:defRPr sz="4000" b="0" cap="all" baseline="0"/>
            </a:lvl1pPr>
            <a:lvl2pPr marL="228600" indent="0">
              <a:lnSpc>
                <a:spcPct val="100000"/>
              </a:lnSpc>
              <a:buNone/>
              <a:defRPr sz="3600" b="0" cap="all" baseline="0"/>
            </a:lvl2pPr>
            <a:lvl3pPr marL="457200" indent="0">
              <a:lnSpc>
                <a:spcPct val="100000"/>
              </a:lnSpc>
              <a:buNone/>
              <a:defRPr sz="3200" b="0" cap="all" baseline="0"/>
            </a:lvl3pPr>
            <a:lvl4pPr marL="685800" indent="0">
              <a:lnSpc>
                <a:spcPct val="100000"/>
              </a:lnSpc>
              <a:buNone/>
              <a:defRPr sz="2400" b="0" cap="all" baseline="0"/>
            </a:lvl4pPr>
            <a:lvl5pPr marL="914400" indent="0">
              <a:lnSpc>
                <a:spcPct val="100000"/>
              </a:lnSpc>
              <a:buNone/>
              <a:defRPr sz="2000" b="0" cap="all" baseline="0"/>
            </a:lvl5pPr>
          </a:lstStyle>
          <a:p>
            <a:pPr lvl="0"/>
            <a:r>
              <a:rPr lang="en-US"/>
              <a:t>Click to add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1FA3FFB9-0880-4740-B084-BC51532B8F27}" type="datetime1">
              <a:rPr lang="en-US" smtClean="0"/>
              <a:t>10/20/2025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‹Nº›</a:t>
            </a:fld>
            <a:endParaRPr lang="en-US"/>
          </a:p>
        </p:txBody>
      </p:sp>
      <p:grpSp>
        <p:nvGrpSpPr>
          <p:cNvPr id="6" name="Group 5">
            <a:extLst>
              <a:ext uri="{FF2B5EF4-FFF2-40B4-BE49-F238E27FC236}">
                <a16:creationId xmlns:a16="http://schemas.microsoft.com/office/drawing/2014/main" id="{E5E2C763-62D0-A1C5-864F-A9FF05C9F944}"/>
              </a:ext>
            </a:extLst>
          </p:cNvPr>
          <p:cNvGrpSpPr/>
          <p:nvPr/>
        </p:nvGrpSpPr>
        <p:grpSpPr>
          <a:xfrm>
            <a:off x="795290" y="400467"/>
            <a:ext cx="10603299" cy="6052793"/>
            <a:chOff x="795290" y="400467"/>
            <a:chExt cx="10603299" cy="6052793"/>
          </a:xfrm>
        </p:grpSpPr>
        <p:cxnSp>
          <p:nvCxnSpPr>
            <p:cNvPr id="8" name="Straight Connector 7">
              <a:extLst>
                <a:ext uri="{FF2B5EF4-FFF2-40B4-BE49-F238E27FC236}">
                  <a16:creationId xmlns:a16="http://schemas.microsoft.com/office/drawing/2014/main" id="{D321B696-8999-0658-38A2-748A73D0777A}"/>
                </a:ext>
              </a:extLst>
            </p:cNvPr>
            <p:cNvCxnSpPr>
              <a:cxnSpLocks/>
            </p:cNvCxnSpPr>
            <p:nvPr/>
          </p:nvCxnSpPr>
          <p:spPr>
            <a:xfrm>
              <a:off x="797169" y="966343"/>
              <a:ext cx="10601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21AECB6-597A-404C-79F2-BDE111DF3683}"/>
                </a:ext>
              </a:extLst>
            </p:cNvPr>
            <p:cNvCxnSpPr>
              <a:cxnSpLocks/>
            </p:cNvCxnSpPr>
            <p:nvPr/>
          </p:nvCxnSpPr>
          <p:spPr>
            <a:xfrm>
              <a:off x="795290" y="5893973"/>
              <a:ext cx="10601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081CD60-7C40-DD6A-0B67-9125D3023EAA}"/>
                </a:ext>
              </a:extLst>
            </p:cNvPr>
            <p:cNvCxnSpPr>
              <a:cxnSpLocks/>
            </p:cNvCxnSpPr>
            <p:nvPr/>
          </p:nvCxnSpPr>
          <p:spPr>
            <a:xfrm>
              <a:off x="6096000" y="400467"/>
              <a:ext cx="0" cy="565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A77C411-359E-F413-4B4B-544B4258F8D6}"/>
                </a:ext>
              </a:extLst>
            </p:cNvPr>
            <p:cNvCxnSpPr>
              <a:cxnSpLocks/>
            </p:cNvCxnSpPr>
            <p:nvPr/>
          </p:nvCxnSpPr>
          <p:spPr>
            <a:xfrm>
              <a:off x="6096000" y="5887384"/>
              <a:ext cx="0" cy="565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66520E9D-E5D8-F168-5659-412DEA7EE638}"/>
              </a:ext>
            </a:extLst>
          </p:cNvPr>
          <p:cNvGrpSpPr/>
          <p:nvPr/>
        </p:nvGrpSpPr>
        <p:grpSpPr>
          <a:xfrm>
            <a:off x="803185" y="0"/>
            <a:ext cx="10585629" cy="6858000"/>
            <a:chOff x="803185" y="0"/>
            <a:chExt cx="10585629" cy="6858000"/>
          </a:xfrm>
        </p:grpSpPr>
        <p:cxnSp>
          <p:nvCxnSpPr>
            <p:cNvPr id="13" name="Straight Connector 12">
              <a:extLst>
                <a:ext uri="{FF2B5EF4-FFF2-40B4-BE49-F238E27FC236}">
                  <a16:creationId xmlns:a16="http://schemas.microsoft.com/office/drawing/2014/main" id="{735C892B-D62F-EE71-21EF-072002481B69}"/>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05C92F6-ED58-2722-DD71-BFD93A79C906}"/>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FD0132-5667-3403-4950-88D7515B12BA}"/>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EEE9CF1-0848-BE96-4C3D-E4B7E1F4BBA9}"/>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22588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769620" y="-1234492"/>
            <a:ext cx="10652760" cy="1133856"/>
          </a:xfrm>
        </p:spPr>
        <p:txBody>
          <a:bodyPr/>
          <a:lstStyle>
            <a:lvl1pPr>
              <a:defRPr>
                <a:solidFill>
                  <a:schemeClr val="bg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316736" y="1508760"/>
            <a:ext cx="8266176" cy="3840480"/>
          </a:xfrm>
        </p:spPr>
        <p:txBody>
          <a:bodyPr anchor="t">
            <a:noAutofit/>
          </a:bodyPr>
          <a:lstStyle>
            <a:lvl1pPr marL="0" indent="0">
              <a:lnSpc>
                <a:spcPct val="100000"/>
              </a:lnSpc>
              <a:buNone/>
              <a:defRPr sz="4000" b="0" i="0" cap="all" baseline="0">
                <a:latin typeface="Bahnschrift Light" panose="020B0502040204020203" pitchFamily="34" charset="0"/>
              </a:defRPr>
            </a:lvl1pPr>
            <a:lvl2pPr marL="228600" indent="0">
              <a:lnSpc>
                <a:spcPct val="100000"/>
              </a:lnSpc>
              <a:buNone/>
              <a:defRPr sz="3200" b="0" i="0" cap="all" baseline="0">
                <a:latin typeface="Bahnschrift Light" panose="020B0502040204020203" pitchFamily="34" charset="0"/>
              </a:defRPr>
            </a:lvl2pPr>
            <a:lvl3pPr marL="457200" indent="0">
              <a:lnSpc>
                <a:spcPct val="100000"/>
              </a:lnSpc>
              <a:buNone/>
              <a:defRPr sz="2800" b="0" i="0" cap="all" baseline="0">
                <a:latin typeface="Bahnschrift Light" panose="020B0502040204020203" pitchFamily="34" charset="0"/>
              </a:defRPr>
            </a:lvl3pPr>
            <a:lvl4pPr marL="685800" indent="0">
              <a:lnSpc>
                <a:spcPct val="100000"/>
              </a:lnSpc>
              <a:buNone/>
              <a:defRPr sz="2400" b="0" cap="all" baseline="0"/>
            </a:lvl4pPr>
            <a:lvl5pPr marL="914400" indent="0">
              <a:lnSpc>
                <a:spcPct val="100000"/>
              </a:lnSpc>
              <a:buNone/>
              <a:defRPr sz="2000" b="0" cap="all" baseline="0"/>
            </a:lvl5pPr>
          </a:lstStyle>
          <a:p>
            <a:pPr lvl="0"/>
            <a:r>
              <a:rPr lang="en-US"/>
              <a:t>Click to add Statement</a:t>
            </a:r>
          </a:p>
          <a:p>
            <a:pPr lvl="1"/>
            <a:r>
              <a:rPr lang="en-US"/>
              <a:t>Second level</a:t>
            </a:r>
          </a:p>
          <a:p>
            <a:pPr lvl="2"/>
            <a:r>
              <a:rPr lang="en-US"/>
              <a:t>Third level</a:t>
            </a:r>
          </a:p>
          <a:p>
            <a:pPr lvl="3"/>
            <a:r>
              <a:rPr lang="en-US"/>
              <a:t>Fourth level</a:t>
            </a:r>
          </a:p>
          <a:p>
            <a:pPr lvl="4"/>
            <a:r>
              <a:rPr lang="en-US"/>
              <a:t>Fifth level</a:t>
            </a:r>
          </a:p>
          <a:p>
            <a:pPr lvl="2"/>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0762D9A1-F997-4CCE-B007-8E1943F54374}" type="datetime1">
              <a:rPr lang="en-US" smtClean="0"/>
              <a:t>10/20/2025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‹Nº›</a:t>
            </a:fld>
            <a:endParaRPr lang="en-US"/>
          </a:p>
        </p:txBody>
      </p:sp>
      <p:grpSp>
        <p:nvGrpSpPr>
          <p:cNvPr id="6" name="Group 5">
            <a:extLst>
              <a:ext uri="{FF2B5EF4-FFF2-40B4-BE49-F238E27FC236}">
                <a16:creationId xmlns:a16="http://schemas.microsoft.com/office/drawing/2014/main" id="{244BA861-592C-64C8-21E6-E3A8D2A72C72}"/>
              </a:ext>
            </a:extLst>
          </p:cNvPr>
          <p:cNvGrpSpPr/>
          <p:nvPr/>
        </p:nvGrpSpPr>
        <p:grpSpPr>
          <a:xfrm>
            <a:off x="795290" y="400467"/>
            <a:ext cx="10603299" cy="6052793"/>
            <a:chOff x="795290" y="400467"/>
            <a:chExt cx="10603299" cy="6052793"/>
          </a:xfrm>
        </p:grpSpPr>
        <p:cxnSp>
          <p:nvCxnSpPr>
            <p:cNvPr id="8" name="Straight Connector 7">
              <a:extLst>
                <a:ext uri="{FF2B5EF4-FFF2-40B4-BE49-F238E27FC236}">
                  <a16:creationId xmlns:a16="http://schemas.microsoft.com/office/drawing/2014/main" id="{3D8A61F8-CE0C-8929-130C-4B75FB1F9373}"/>
                </a:ext>
              </a:extLst>
            </p:cNvPr>
            <p:cNvCxnSpPr>
              <a:cxnSpLocks/>
            </p:cNvCxnSpPr>
            <p:nvPr/>
          </p:nvCxnSpPr>
          <p:spPr>
            <a:xfrm>
              <a:off x="797169" y="966343"/>
              <a:ext cx="10601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850C77-4C55-0E7C-15E8-B80234EF3D0B}"/>
                </a:ext>
              </a:extLst>
            </p:cNvPr>
            <p:cNvCxnSpPr>
              <a:cxnSpLocks/>
            </p:cNvCxnSpPr>
            <p:nvPr/>
          </p:nvCxnSpPr>
          <p:spPr>
            <a:xfrm>
              <a:off x="795290" y="5893973"/>
              <a:ext cx="10601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99978E-99DF-3206-11F9-122473F3CCB5}"/>
                </a:ext>
              </a:extLst>
            </p:cNvPr>
            <p:cNvCxnSpPr>
              <a:cxnSpLocks/>
            </p:cNvCxnSpPr>
            <p:nvPr/>
          </p:nvCxnSpPr>
          <p:spPr>
            <a:xfrm>
              <a:off x="6096000" y="400467"/>
              <a:ext cx="0" cy="565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918D896-CC55-8FDC-7842-7EAC1DF7DF7E}"/>
                </a:ext>
              </a:extLst>
            </p:cNvPr>
            <p:cNvCxnSpPr>
              <a:cxnSpLocks/>
            </p:cNvCxnSpPr>
            <p:nvPr/>
          </p:nvCxnSpPr>
          <p:spPr>
            <a:xfrm>
              <a:off x="6096000" y="5887384"/>
              <a:ext cx="0" cy="565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330B27C8-C99B-CAB9-24EA-4222A75D3BFC}"/>
              </a:ext>
            </a:extLst>
          </p:cNvPr>
          <p:cNvGrpSpPr/>
          <p:nvPr/>
        </p:nvGrpSpPr>
        <p:grpSpPr>
          <a:xfrm>
            <a:off x="803185" y="0"/>
            <a:ext cx="10585629" cy="6858000"/>
            <a:chOff x="803185" y="0"/>
            <a:chExt cx="10585629" cy="6858000"/>
          </a:xfrm>
        </p:grpSpPr>
        <p:cxnSp>
          <p:nvCxnSpPr>
            <p:cNvPr id="13" name="Straight Connector 12">
              <a:extLst>
                <a:ext uri="{FF2B5EF4-FFF2-40B4-BE49-F238E27FC236}">
                  <a16:creationId xmlns:a16="http://schemas.microsoft.com/office/drawing/2014/main" id="{E09B5103-0315-C48A-F6CB-70023A60377C}"/>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2A373C0-8904-4E1A-AC77-DB8B14039D33}"/>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A58731C-1E1F-4D5A-81CD-F79CD40172A4}"/>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DE29540-9512-0BC0-7BB2-3B7C57B4C11C}"/>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29168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768876" y="-1216560"/>
            <a:ext cx="10652760" cy="1133856"/>
          </a:xfrm>
        </p:spPr>
        <p:txBody>
          <a:bodyPr/>
          <a:lstStyle>
            <a:lvl1pPr>
              <a:defRPr>
                <a:solidFill>
                  <a:schemeClr val="bg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316736" y="1508760"/>
            <a:ext cx="8266176" cy="3840480"/>
          </a:xfrm>
        </p:spPr>
        <p:txBody>
          <a:bodyPr anchor="b" anchorCtr="0">
            <a:noAutofit/>
          </a:bodyPr>
          <a:lstStyle>
            <a:lvl1pPr marL="0" indent="0">
              <a:lnSpc>
                <a:spcPct val="100000"/>
              </a:lnSpc>
              <a:buNone/>
              <a:defRPr sz="4000" b="0" i="0" cap="all" baseline="0">
                <a:latin typeface="Bahnschrift Light" panose="020B0502040204020203" pitchFamily="34" charset="0"/>
              </a:defRPr>
            </a:lvl1pPr>
            <a:lvl2pPr marL="228600" indent="0">
              <a:lnSpc>
                <a:spcPct val="100000"/>
              </a:lnSpc>
              <a:buNone/>
              <a:defRPr sz="3200" b="0" i="0" cap="all" baseline="0">
                <a:latin typeface="Bahnschrift Light" panose="020B0502040204020203" pitchFamily="34" charset="0"/>
              </a:defRPr>
            </a:lvl2pPr>
            <a:lvl3pPr marL="457200" indent="0">
              <a:lnSpc>
                <a:spcPct val="100000"/>
              </a:lnSpc>
              <a:buNone/>
              <a:defRPr sz="2800" b="0" i="0" cap="all" baseline="0">
                <a:latin typeface="Bahnschrift Light" panose="020B0502040204020203" pitchFamily="34" charset="0"/>
              </a:defRPr>
            </a:lvl3pPr>
            <a:lvl4pPr marL="685800" indent="0">
              <a:lnSpc>
                <a:spcPct val="100000"/>
              </a:lnSpc>
              <a:buNone/>
              <a:defRPr sz="2400" b="0" cap="all" baseline="0">
                <a:latin typeface="+mn-lt"/>
              </a:defRPr>
            </a:lvl4pPr>
            <a:lvl5pPr marL="914400" indent="0">
              <a:lnSpc>
                <a:spcPct val="100000"/>
              </a:lnSpc>
              <a:buNone/>
              <a:defRPr sz="2000" b="0" cap="all" baseline="0">
                <a:latin typeface="+mn-lt"/>
              </a:defRPr>
            </a:lvl5pPr>
          </a:lstStyle>
          <a:p>
            <a:pPr lvl="0"/>
            <a:r>
              <a:rPr lang="en-US"/>
              <a:t>Click to add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0756DE8C-2121-49BB-AB8E-C1253271C3F5}" type="datetime1">
              <a:rPr lang="en-US" smtClean="0"/>
              <a:t>10/20/2025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‹Nº›</a:t>
            </a:fld>
            <a:endParaRPr lang="en-US"/>
          </a:p>
        </p:txBody>
      </p:sp>
      <p:grpSp>
        <p:nvGrpSpPr>
          <p:cNvPr id="6" name="Group 5">
            <a:extLst>
              <a:ext uri="{FF2B5EF4-FFF2-40B4-BE49-F238E27FC236}">
                <a16:creationId xmlns:a16="http://schemas.microsoft.com/office/drawing/2014/main" id="{244BA861-592C-64C8-21E6-E3A8D2A72C72}"/>
              </a:ext>
            </a:extLst>
          </p:cNvPr>
          <p:cNvGrpSpPr/>
          <p:nvPr/>
        </p:nvGrpSpPr>
        <p:grpSpPr>
          <a:xfrm>
            <a:off x="795290" y="400467"/>
            <a:ext cx="10603299" cy="6052793"/>
            <a:chOff x="795290" y="400467"/>
            <a:chExt cx="10603299" cy="6052793"/>
          </a:xfrm>
        </p:grpSpPr>
        <p:cxnSp>
          <p:nvCxnSpPr>
            <p:cNvPr id="8" name="Straight Connector 7">
              <a:extLst>
                <a:ext uri="{FF2B5EF4-FFF2-40B4-BE49-F238E27FC236}">
                  <a16:creationId xmlns:a16="http://schemas.microsoft.com/office/drawing/2014/main" id="{3D8A61F8-CE0C-8929-130C-4B75FB1F9373}"/>
                </a:ext>
              </a:extLst>
            </p:cNvPr>
            <p:cNvCxnSpPr>
              <a:cxnSpLocks/>
            </p:cNvCxnSpPr>
            <p:nvPr/>
          </p:nvCxnSpPr>
          <p:spPr>
            <a:xfrm>
              <a:off x="797169" y="966343"/>
              <a:ext cx="10601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850C77-4C55-0E7C-15E8-B80234EF3D0B}"/>
                </a:ext>
              </a:extLst>
            </p:cNvPr>
            <p:cNvCxnSpPr>
              <a:cxnSpLocks/>
            </p:cNvCxnSpPr>
            <p:nvPr/>
          </p:nvCxnSpPr>
          <p:spPr>
            <a:xfrm>
              <a:off x="795290" y="5893973"/>
              <a:ext cx="106014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99978E-99DF-3206-11F9-122473F3CCB5}"/>
                </a:ext>
              </a:extLst>
            </p:cNvPr>
            <p:cNvCxnSpPr>
              <a:cxnSpLocks/>
            </p:cNvCxnSpPr>
            <p:nvPr/>
          </p:nvCxnSpPr>
          <p:spPr>
            <a:xfrm>
              <a:off x="6096000" y="400467"/>
              <a:ext cx="0" cy="565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918D896-CC55-8FDC-7842-7EAC1DF7DF7E}"/>
                </a:ext>
              </a:extLst>
            </p:cNvPr>
            <p:cNvCxnSpPr>
              <a:cxnSpLocks/>
            </p:cNvCxnSpPr>
            <p:nvPr/>
          </p:nvCxnSpPr>
          <p:spPr>
            <a:xfrm>
              <a:off x="6096000" y="5887384"/>
              <a:ext cx="0" cy="5658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B9E57D8C-399F-3BB4-D3B3-9395E8D16134}"/>
              </a:ext>
            </a:extLst>
          </p:cNvPr>
          <p:cNvGrpSpPr/>
          <p:nvPr/>
        </p:nvGrpSpPr>
        <p:grpSpPr>
          <a:xfrm>
            <a:off x="803185" y="0"/>
            <a:ext cx="10585629" cy="6858000"/>
            <a:chOff x="803185" y="0"/>
            <a:chExt cx="10585629" cy="6858000"/>
          </a:xfrm>
        </p:grpSpPr>
        <p:cxnSp>
          <p:nvCxnSpPr>
            <p:cNvPr id="13" name="Straight Connector 12">
              <a:extLst>
                <a:ext uri="{FF2B5EF4-FFF2-40B4-BE49-F238E27FC236}">
                  <a16:creationId xmlns:a16="http://schemas.microsoft.com/office/drawing/2014/main" id="{67E0EF0C-412A-ADAE-8DDB-3A86E36BA367}"/>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6CD944-3487-D02F-D76E-6C8CB5BC62E0}"/>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FB68B7-02B4-42EE-A7A2-E1DD0D7EF7A3}"/>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5998EB-9F08-520A-8AE0-AC842E252662}"/>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42552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D020C093-E585-447D-B145-C13F5660ED16}"/>
              </a:ext>
            </a:extLst>
          </p:cNvPr>
          <p:cNvSpPr>
            <a:spLocks noGrp="1"/>
          </p:cNvSpPr>
          <p:nvPr>
            <p:ph type="title" hasCustomPrompt="1"/>
          </p:nvPr>
        </p:nvSpPr>
        <p:spPr>
          <a:xfrm>
            <a:off x="1524000" y="4965193"/>
            <a:ext cx="9144000" cy="1105229"/>
          </a:xfrm>
        </p:spPr>
        <p:txBody>
          <a:bodyPr anchor="ctr">
            <a:normAutofit/>
          </a:bodyPr>
          <a:lstStyle>
            <a:lvl1pPr>
              <a:defRPr sz="1600" cap="none" baseline="0">
                <a:solidFill>
                  <a:schemeClr val="bg1"/>
                </a:solidFill>
                <a:latin typeface="+mn-lt"/>
              </a:defRPr>
            </a:lvl1pPr>
          </a:lstStyle>
          <a:p>
            <a:r>
              <a:rPr lang="en-US"/>
              <a:t>Quote Author</a:t>
            </a:r>
          </a:p>
        </p:txBody>
      </p:sp>
      <p:sp>
        <p:nvSpPr>
          <p:cNvPr id="9" name="Footer Placeholder 8">
            <a:extLst>
              <a:ext uri="{FF2B5EF4-FFF2-40B4-BE49-F238E27FC236}">
                <a16:creationId xmlns:a16="http://schemas.microsoft.com/office/drawing/2014/main" id="{6AD2DEB7-F276-E60E-F5A1-0F02C54BDF9C}"/>
              </a:ext>
            </a:extLst>
          </p:cNvPr>
          <p:cNvSpPr>
            <a:spLocks noGrp="1"/>
          </p:cNvSpPr>
          <p:nvPr>
            <p:ph type="ftr" sz="quarter" idx="15"/>
          </p:nvPr>
        </p:nvSpPr>
        <p:spPr/>
        <p:txBody>
          <a:bodyPr/>
          <a:lstStyle>
            <a:lvl1pPr>
              <a:defRPr>
                <a:solidFill>
                  <a:schemeClr val="bg1"/>
                </a:solidFill>
              </a:defRPr>
            </a:lvl1pPr>
          </a:lstStyle>
          <a:p>
            <a:r>
              <a:rPr lang="en-US"/>
              <a:t>SAMPLE FOOTER TEXT</a:t>
            </a:r>
          </a:p>
        </p:txBody>
      </p:sp>
      <p:sp>
        <p:nvSpPr>
          <p:cNvPr id="5" name="Content Placeholder 4">
            <a:extLst>
              <a:ext uri="{FF2B5EF4-FFF2-40B4-BE49-F238E27FC236}">
                <a16:creationId xmlns:a16="http://schemas.microsoft.com/office/drawing/2014/main" id="{CFF91B2D-44E4-C3B1-BD5E-A10AC8543D25}"/>
              </a:ext>
            </a:extLst>
          </p:cNvPr>
          <p:cNvSpPr>
            <a:spLocks noGrp="1"/>
          </p:cNvSpPr>
          <p:nvPr>
            <p:ph sz="quarter" idx="17" hasCustomPrompt="1"/>
          </p:nvPr>
        </p:nvSpPr>
        <p:spPr>
          <a:xfrm>
            <a:off x="1524000" y="1006475"/>
            <a:ext cx="9144000" cy="2925763"/>
          </a:xfrm>
        </p:spPr>
        <p:txBody>
          <a:bodyPr anchor="ctr">
            <a:normAutofit/>
          </a:bodyPr>
          <a:lstStyle>
            <a:lvl1pPr marL="0" indent="0">
              <a:buNone/>
              <a:defRPr sz="4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Quote</a:t>
            </a:r>
          </a:p>
        </p:txBody>
      </p:sp>
      <p:cxnSp>
        <p:nvCxnSpPr>
          <p:cNvPr id="6" name="Straight Connector 5">
            <a:extLst>
              <a:ext uri="{FF2B5EF4-FFF2-40B4-BE49-F238E27FC236}">
                <a16:creationId xmlns:a16="http://schemas.microsoft.com/office/drawing/2014/main" id="{B94927EC-ED75-B33D-1D89-85EE4258FB86}"/>
              </a:ext>
            </a:extLst>
          </p:cNvPr>
          <p:cNvCxnSpPr>
            <a:cxnSpLocks/>
          </p:cNvCxnSpPr>
          <p:nvPr/>
        </p:nvCxnSpPr>
        <p:spPr>
          <a:xfrm>
            <a:off x="799908" y="4572000"/>
            <a:ext cx="106014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17816284-1868-D968-9C16-5FE2038BC6D8}"/>
              </a:ext>
            </a:extLst>
          </p:cNvPr>
          <p:cNvSpPr>
            <a:spLocks noGrp="1"/>
          </p:cNvSpPr>
          <p:nvPr>
            <p:ph type="dt" sz="half" idx="14"/>
          </p:nvPr>
        </p:nvSpPr>
        <p:spPr/>
        <p:txBody>
          <a:bodyPr/>
          <a:lstStyle>
            <a:lvl1pPr>
              <a:defRPr>
                <a:solidFill>
                  <a:schemeClr val="bg1"/>
                </a:solidFill>
              </a:defRPr>
            </a:lvl1pPr>
          </a:lstStyle>
          <a:p>
            <a:fld id="{92342CCE-AAE1-4428-AAFD-18D6AED5F8E7}" type="datetime1">
              <a:rPr lang="en-US" smtClean="0"/>
              <a:t>10/20/2025</a:t>
            </a:fld>
            <a:endParaRPr lang="en-US"/>
          </a:p>
        </p:txBody>
      </p:sp>
      <p:sp>
        <p:nvSpPr>
          <p:cNvPr id="10" name="Slide Number Placeholder 9">
            <a:extLst>
              <a:ext uri="{FF2B5EF4-FFF2-40B4-BE49-F238E27FC236}">
                <a16:creationId xmlns:a16="http://schemas.microsoft.com/office/drawing/2014/main" id="{764E6AE7-6445-C0E9-7714-3905800EE346}"/>
              </a:ext>
            </a:extLst>
          </p:cNvPr>
          <p:cNvSpPr>
            <a:spLocks noGrp="1"/>
          </p:cNvSpPr>
          <p:nvPr>
            <p:ph type="sldNum" sz="quarter" idx="16"/>
          </p:nvPr>
        </p:nvSpPr>
        <p:spPr/>
        <p:txBody>
          <a:bodyPr/>
          <a:lstStyle>
            <a:lvl1pPr>
              <a:defRPr>
                <a:solidFill>
                  <a:schemeClr val="bg1"/>
                </a:solidFill>
              </a:defRPr>
            </a:lvl1pPr>
          </a:lstStyle>
          <a:p>
            <a:fld id="{CC057153-B650-4DEB-B370-79DDCFDCE934}" type="slidenum">
              <a:rPr lang="en-US" smtClean="0"/>
              <a:pPr/>
              <a:t>‹Nº›</a:t>
            </a:fld>
            <a:endParaRPr lang="en-US"/>
          </a:p>
        </p:txBody>
      </p:sp>
      <p:grpSp>
        <p:nvGrpSpPr>
          <p:cNvPr id="11" name="Group 10">
            <a:extLst>
              <a:ext uri="{FF2B5EF4-FFF2-40B4-BE49-F238E27FC236}">
                <a16:creationId xmlns:a16="http://schemas.microsoft.com/office/drawing/2014/main" id="{DB64FFC6-B9C5-5A14-BCDE-0FACA9EED39A}"/>
              </a:ext>
            </a:extLst>
          </p:cNvPr>
          <p:cNvGrpSpPr/>
          <p:nvPr/>
        </p:nvGrpSpPr>
        <p:grpSpPr>
          <a:xfrm>
            <a:off x="803185" y="0"/>
            <a:ext cx="10585629" cy="6858000"/>
            <a:chOff x="803185" y="0"/>
            <a:chExt cx="10585629" cy="6858000"/>
          </a:xfrm>
        </p:grpSpPr>
        <p:cxnSp>
          <p:nvCxnSpPr>
            <p:cNvPr id="12" name="Straight Connector 11">
              <a:extLst>
                <a:ext uri="{FF2B5EF4-FFF2-40B4-BE49-F238E27FC236}">
                  <a16:creationId xmlns:a16="http://schemas.microsoft.com/office/drawing/2014/main" id="{A45BAA9C-294C-90CA-EE5A-ED75E616517F}"/>
                </a:ext>
              </a:extLst>
            </p:cNvPr>
            <p:cNvCxnSpPr/>
            <p:nvPr/>
          </p:nvCxnSpPr>
          <p:spPr>
            <a:xfrm>
              <a:off x="804672"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127FFD-0227-7A04-CAE1-B0476A186E27}"/>
                </a:ext>
              </a:extLst>
            </p:cNvPr>
            <p:cNvCxnSpPr>
              <a:cxnSpLocks/>
            </p:cNvCxnSpPr>
            <p:nvPr/>
          </p:nvCxnSpPr>
          <p:spPr>
            <a:xfrm>
              <a:off x="803185" y="393192"/>
              <a:ext cx="105841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BB871B-1B46-69D5-1EA9-A5D3125C1745}"/>
                </a:ext>
              </a:extLst>
            </p:cNvPr>
            <p:cNvCxnSpPr>
              <a:cxnSpLocks/>
            </p:cNvCxnSpPr>
            <p:nvPr/>
          </p:nvCxnSpPr>
          <p:spPr>
            <a:xfrm>
              <a:off x="11388814"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29C52E0-6299-124E-DEAC-88A5054BB45E}"/>
                </a:ext>
              </a:extLst>
            </p:cNvPr>
            <p:cNvCxnSpPr>
              <a:cxnSpLocks/>
            </p:cNvCxnSpPr>
            <p:nvPr/>
          </p:nvCxnSpPr>
          <p:spPr>
            <a:xfrm>
              <a:off x="803185" y="6452119"/>
              <a:ext cx="105841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8770557"/>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1207008" y="5947574"/>
            <a:ext cx="8805672" cy="466344"/>
          </a:xfrm>
        </p:spPr>
        <p:txBody>
          <a:bodyPr anchor="ctr">
            <a:normAutofit/>
          </a:bodyPr>
          <a:lstStyle>
            <a:lvl1pPr>
              <a:lnSpc>
                <a:spcPct val="120000"/>
              </a:lnSpc>
              <a:defRPr sz="1600" b="0" i="0" cap="none" baseline="0">
                <a:solidFill>
                  <a:schemeClr val="bg1"/>
                </a:solidFill>
                <a:latin typeface="+mn-lt"/>
              </a:defRPr>
            </a:lvl1pPr>
          </a:lstStyle>
          <a:p>
            <a:r>
              <a:rPr lang="en-US"/>
              <a:t>Quote Author</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207008" y="822960"/>
            <a:ext cx="8961120" cy="3474720"/>
          </a:xfrm>
        </p:spPr>
        <p:txBody>
          <a:bodyPr anchor="t" anchorCtr="0">
            <a:normAutofit/>
          </a:bodyPr>
          <a:lstStyle>
            <a:lvl1pPr marL="164592" indent="-164592">
              <a:lnSpc>
                <a:spcPct val="100000"/>
              </a:lnSpc>
              <a:spcBef>
                <a:spcPts val="0"/>
              </a:spcBef>
              <a:buNone/>
              <a:defRPr sz="4200" b="0" i="0">
                <a:solidFill>
                  <a:schemeClr val="bg1"/>
                </a:solidFill>
                <a:latin typeface="Bahnschrift Light" panose="020B0502040204020203" pitchFamily="34" charset="0"/>
              </a:defRPr>
            </a:lvl1pPr>
          </a:lstStyle>
          <a:p>
            <a:pPr lvl="0"/>
            <a:r>
              <a:rPr lang="en-US"/>
              <a:t>Click to add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lvl1pPr>
              <a:defRPr>
                <a:solidFill>
                  <a:schemeClr val="bg1"/>
                </a:solidFill>
              </a:defRPr>
            </a:lvl1pPr>
          </a:lstStyle>
          <a:p>
            <a:fld id="{1051D386-7935-4182-861C-A013C161AEB1}" type="datetime1">
              <a:rPr lang="en-US" smtClean="0"/>
              <a:t>10/20/2025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‹Nº›</a:t>
            </a:fld>
            <a:endParaRPr lang="en-US"/>
          </a:p>
        </p:txBody>
      </p:sp>
      <p:cxnSp>
        <p:nvCxnSpPr>
          <p:cNvPr id="6" name="Straight Connector 5">
            <a:extLst>
              <a:ext uri="{FF2B5EF4-FFF2-40B4-BE49-F238E27FC236}">
                <a16:creationId xmlns:a16="http://schemas.microsoft.com/office/drawing/2014/main" id="{5F3E5CAD-77F4-3496-0EBB-8BDE29A00533}"/>
              </a:ext>
            </a:extLst>
          </p:cNvPr>
          <p:cNvCxnSpPr>
            <a:cxnSpLocks/>
          </p:cNvCxnSpPr>
          <p:nvPr/>
        </p:nvCxnSpPr>
        <p:spPr>
          <a:xfrm>
            <a:off x="795290" y="5893973"/>
            <a:ext cx="106014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B932EDD7-F82C-CAA5-81E3-4DA459BD7BE7}"/>
              </a:ext>
            </a:extLst>
          </p:cNvPr>
          <p:cNvGrpSpPr/>
          <p:nvPr/>
        </p:nvGrpSpPr>
        <p:grpSpPr>
          <a:xfrm>
            <a:off x="803185" y="0"/>
            <a:ext cx="10585629" cy="6858000"/>
            <a:chOff x="803185" y="0"/>
            <a:chExt cx="10585629" cy="6858000"/>
          </a:xfrm>
        </p:grpSpPr>
        <p:cxnSp>
          <p:nvCxnSpPr>
            <p:cNvPr id="9" name="Straight Connector 8">
              <a:extLst>
                <a:ext uri="{FF2B5EF4-FFF2-40B4-BE49-F238E27FC236}">
                  <a16:creationId xmlns:a16="http://schemas.microsoft.com/office/drawing/2014/main" id="{B23CB67B-9D91-D31D-5E6F-1AFDE722A71A}"/>
                </a:ext>
              </a:extLst>
            </p:cNvPr>
            <p:cNvCxnSpPr/>
            <p:nvPr/>
          </p:nvCxnSpPr>
          <p:spPr>
            <a:xfrm>
              <a:off x="804672"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70B71C7-A49A-A194-9371-8105319095C1}"/>
                </a:ext>
              </a:extLst>
            </p:cNvPr>
            <p:cNvCxnSpPr>
              <a:cxnSpLocks/>
            </p:cNvCxnSpPr>
            <p:nvPr/>
          </p:nvCxnSpPr>
          <p:spPr>
            <a:xfrm>
              <a:off x="803185" y="393192"/>
              <a:ext cx="105841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7D85FF8-8A01-4471-2129-9F815C543EB4}"/>
                </a:ext>
              </a:extLst>
            </p:cNvPr>
            <p:cNvCxnSpPr>
              <a:cxnSpLocks/>
            </p:cNvCxnSpPr>
            <p:nvPr/>
          </p:nvCxnSpPr>
          <p:spPr>
            <a:xfrm>
              <a:off x="11388814"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57B839C-7467-0312-FCA6-E719E5B3035E}"/>
                </a:ext>
              </a:extLst>
            </p:cNvPr>
            <p:cNvCxnSpPr>
              <a:cxnSpLocks/>
            </p:cNvCxnSpPr>
            <p:nvPr/>
          </p:nvCxnSpPr>
          <p:spPr>
            <a:xfrm>
              <a:off x="803185" y="6452119"/>
              <a:ext cx="105841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137316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Picture 3">
    <p:bg>
      <p:bgPr>
        <a:solidFill>
          <a:schemeClr val="accent3"/>
        </a:solidFill>
        <a:effectLst/>
      </p:bgPr>
    </p:bg>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E3D082D-5D35-2F9F-90C3-021CD2158B79}"/>
              </a:ext>
            </a:extLst>
          </p:cNvPr>
          <p:cNvSpPr>
            <a:spLocks noGrp="1"/>
          </p:cNvSpPr>
          <p:nvPr>
            <p:ph type="title"/>
          </p:nvPr>
        </p:nvSpPr>
        <p:spPr>
          <a:xfrm>
            <a:off x="1206418" y="782840"/>
            <a:ext cx="4572587" cy="3661142"/>
          </a:xfrm>
        </p:spPr>
        <p:txBody>
          <a:bodyPr>
            <a:normAutofit/>
          </a:bodyPr>
          <a:lstStyle>
            <a:lvl1pPr>
              <a:defRPr sz="4800"/>
            </a:lvl1pPr>
          </a:lstStyle>
          <a:p>
            <a:r>
              <a:rPr lang="en-US"/>
              <a:t>Click to edit Master title style</a:t>
            </a:r>
          </a:p>
        </p:txBody>
      </p:sp>
      <p:sp>
        <p:nvSpPr>
          <p:cNvPr id="5" name="Footer Placeholder 4">
            <a:extLst>
              <a:ext uri="{FF2B5EF4-FFF2-40B4-BE49-F238E27FC236}">
                <a16:creationId xmlns:a16="http://schemas.microsoft.com/office/drawing/2014/main" id="{D68AA1BC-11EF-D28B-C0E1-F2D685AF722E}"/>
              </a:ext>
            </a:extLst>
          </p:cNvPr>
          <p:cNvSpPr>
            <a:spLocks noGrp="1"/>
          </p:cNvSpPr>
          <p:nvPr>
            <p:ph type="ftr" sz="quarter" idx="15"/>
          </p:nvPr>
        </p:nvSpPr>
        <p:spPr/>
        <p:txBody>
          <a:bodyPr/>
          <a:lstStyle>
            <a:lvl1pPr>
              <a:defRPr>
                <a:solidFill>
                  <a:schemeClr val="tx1"/>
                </a:solidFill>
              </a:defRPr>
            </a:lvl1pPr>
          </a:lstStyle>
          <a:p>
            <a:r>
              <a:rPr lang="en-US"/>
              <a:t>SAMPLE FOOTER TEXT</a:t>
            </a:r>
          </a:p>
        </p:txBody>
      </p:sp>
      <p:sp>
        <p:nvSpPr>
          <p:cNvPr id="16" name="Text Placeholder 12">
            <a:extLst>
              <a:ext uri="{FF2B5EF4-FFF2-40B4-BE49-F238E27FC236}">
                <a16:creationId xmlns:a16="http://schemas.microsoft.com/office/drawing/2014/main" id="{5B07658D-2C15-0859-FC14-231204836C51}"/>
              </a:ext>
            </a:extLst>
          </p:cNvPr>
          <p:cNvSpPr>
            <a:spLocks noGrp="1"/>
          </p:cNvSpPr>
          <p:nvPr>
            <p:ph type="body" sz="quarter" idx="17"/>
          </p:nvPr>
        </p:nvSpPr>
        <p:spPr>
          <a:xfrm>
            <a:off x="1207008" y="4663439"/>
            <a:ext cx="4571996" cy="1380739"/>
          </a:xfrm>
        </p:spPr>
        <p:txBody>
          <a:bodyPr anchor="b">
            <a:normAutofit/>
          </a:bodyPr>
          <a:lstStyle>
            <a:lvl1pPr marL="0" indent="0">
              <a:buNone/>
              <a:defRPr sz="2000"/>
            </a:lvl1pPr>
          </a:lstStyle>
          <a:p>
            <a:pPr lvl="0"/>
            <a:r>
              <a:rPr lang="en-US"/>
              <a:t>Click to edit Master text styles</a:t>
            </a:r>
          </a:p>
        </p:txBody>
      </p:sp>
      <p:sp>
        <p:nvSpPr>
          <p:cNvPr id="10" name="Picture Placeholder 10">
            <a:extLst>
              <a:ext uri="{FF2B5EF4-FFF2-40B4-BE49-F238E27FC236}">
                <a16:creationId xmlns:a16="http://schemas.microsoft.com/office/drawing/2014/main" id="{3565B300-A92A-F114-82AF-D815794F430F}"/>
              </a:ext>
            </a:extLst>
          </p:cNvPr>
          <p:cNvSpPr>
            <a:spLocks noGrp="1"/>
          </p:cNvSpPr>
          <p:nvPr>
            <p:ph type="pic" sz="quarter" idx="13" hasCustomPrompt="1"/>
          </p:nvPr>
        </p:nvSpPr>
        <p:spPr>
          <a:xfrm>
            <a:off x="6099048" y="402336"/>
            <a:ext cx="5289176" cy="6053328"/>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b="1"/>
            </a:stretch>
          </a:blipFill>
        </p:spPr>
        <p:txBody>
          <a:bodyPr/>
          <a:lstStyle>
            <a:lvl1pPr marL="0" indent="0">
              <a:buNone/>
              <a:defRPr/>
            </a:lvl1pPr>
          </a:lstStyle>
          <a:p>
            <a:r>
              <a:rPr lang="en-US"/>
              <a:t> </a:t>
            </a:r>
          </a:p>
        </p:txBody>
      </p:sp>
      <p:sp>
        <p:nvSpPr>
          <p:cNvPr id="4" name="Date Placeholder 3">
            <a:extLst>
              <a:ext uri="{FF2B5EF4-FFF2-40B4-BE49-F238E27FC236}">
                <a16:creationId xmlns:a16="http://schemas.microsoft.com/office/drawing/2014/main" id="{3697B55B-A218-74B5-0BEE-22235E9B8B72}"/>
              </a:ext>
            </a:extLst>
          </p:cNvPr>
          <p:cNvSpPr>
            <a:spLocks noGrp="1"/>
          </p:cNvSpPr>
          <p:nvPr>
            <p:ph type="dt" sz="half" idx="14"/>
          </p:nvPr>
        </p:nvSpPr>
        <p:spPr/>
        <p:txBody>
          <a:bodyPr/>
          <a:lstStyle>
            <a:lvl1pPr>
              <a:defRPr>
                <a:solidFill>
                  <a:schemeClr val="tx1"/>
                </a:solidFill>
              </a:defRPr>
            </a:lvl1pPr>
          </a:lstStyle>
          <a:p>
            <a:fld id="{76332D4F-69DA-447D-8D71-58933F8FE745}" type="datetime1">
              <a:rPr lang="en-US" smtClean="0"/>
              <a:t>10/20/2025</a:t>
            </a:fld>
            <a:endParaRPr lang="en-US"/>
          </a:p>
        </p:txBody>
      </p:sp>
      <p:sp>
        <p:nvSpPr>
          <p:cNvPr id="6" name="Slide Number Placeholder 5">
            <a:extLst>
              <a:ext uri="{FF2B5EF4-FFF2-40B4-BE49-F238E27FC236}">
                <a16:creationId xmlns:a16="http://schemas.microsoft.com/office/drawing/2014/main" id="{90210BF7-333F-24FE-D2DF-7331FF965889}"/>
              </a:ext>
            </a:extLst>
          </p:cNvPr>
          <p:cNvSpPr>
            <a:spLocks noGrp="1"/>
          </p:cNvSpPr>
          <p:nvPr>
            <p:ph type="sldNum" sz="quarter" idx="16"/>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17" name="Straight Connector 16">
            <a:extLst>
              <a:ext uri="{FF2B5EF4-FFF2-40B4-BE49-F238E27FC236}">
                <a16:creationId xmlns:a16="http://schemas.microsoft.com/office/drawing/2014/main" id="{BCC99E2D-452C-18BB-7BBF-6B7623C54B61}"/>
              </a:ext>
            </a:extLst>
          </p:cNvPr>
          <p:cNvCxnSpPr/>
          <p:nvPr/>
        </p:nvCxnSpPr>
        <p:spPr>
          <a:xfrm>
            <a:off x="6099048"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BEF9994A-73A8-CE11-7B98-7EA7C4CD1EA5}"/>
              </a:ext>
            </a:extLst>
          </p:cNvPr>
          <p:cNvGrpSpPr/>
          <p:nvPr userDrawn="1"/>
        </p:nvGrpSpPr>
        <p:grpSpPr>
          <a:xfrm>
            <a:off x="803185" y="0"/>
            <a:ext cx="10585629" cy="6858000"/>
            <a:chOff x="803185" y="0"/>
            <a:chExt cx="10585629" cy="6858000"/>
          </a:xfrm>
        </p:grpSpPr>
        <p:cxnSp>
          <p:nvCxnSpPr>
            <p:cNvPr id="8" name="Straight Connector 7">
              <a:extLst>
                <a:ext uri="{FF2B5EF4-FFF2-40B4-BE49-F238E27FC236}">
                  <a16:creationId xmlns:a16="http://schemas.microsoft.com/office/drawing/2014/main" id="{C7A9A682-C17C-6F60-46E3-F77E33DAF300}"/>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5C5B78E-1DDD-2C3B-5815-0AA0E821DFC7}"/>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61B8608-E98C-230E-455F-2EB092A04E7E}"/>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AD2C4CF-5F74-8957-6184-413A56C8EDF9}"/>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368828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1693164" y="5891704"/>
            <a:ext cx="8805672" cy="557222"/>
          </a:xfrm>
        </p:spPr>
        <p:txBody>
          <a:bodyPr anchor="ctr">
            <a:normAutofit/>
          </a:bodyPr>
          <a:lstStyle>
            <a:lvl1pPr algn="ctr">
              <a:lnSpc>
                <a:spcPct val="120000"/>
              </a:lnSpc>
              <a:defRPr sz="1600" b="0" i="0" cap="none" baseline="0">
                <a:solidFill>
                  <a:schemeClr val="bg1"/>
                </a:solidFill>
                <a:latin typeface="+mn-lt"/>
              </a:defRPr>
            </a:lvl1pPr>
          </a:lstStyle>
          <a:p>
            <a:r>
              <a:rPr lang="en-US"/>
              <a:t>Quote Author</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615440" y="1358007"/>
            <a:ext cx="8961120" cy="3474720"/>
          </a:xfrm>
        </p:spPr>
        <p:txBody>
          <a:bodyPr anchor="ctr">
            <a:normAutofit/>
          </a:bodyPr>
          <a:lstStyle>
            <a:lvl1pPr marL="164592" indent="-164592" algn="ctr">
              <a:lnSpc>
                <a:spcPct val="100000"/>
              </a:lnSpc>
              <a:spcBef>
                <a:spcPts val="0"/>
              </a:spcBef>
              <a:buNone/>
              <a:defRPr sz="4000" b="0" i="0">
                <a:solidFill>
                  <a:schemeClr val="bg1"/>
                </a:solidFill>
                <a:latin typeface="+mn-lt"/>
              </a:defRPr>
            </a:lvl1pPr>
          </a:lstStyle>
          <a:p>
            <a:pPr lvl="0"/>
            <a:r>
              <a:rPr lang="en-US"/>
              <a:t>Click to add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lvl1pPr>
              <a:defRPr>
                <a:solidFill>
                  <a:schemeClr val="bg1"/>
                </a:solidFill>
              </a:defRPr>
            </a:lvl1pPr>
          </a:lstStyle>
          <a:p>
            <a:fld id="{4F612C1C-64C5-4B50-8744-8314E722E95D}" type="datetime1">
              <a:rPr lang="en-US" smtClean="0"/>
              <a:t>10/20/2025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‹Nº›</a:t>
            </a:fld>
            <a:endParaRPr lang="en-US"/>
          </a:p>
        </p:txBody>
      </p:sp>
      <p:cxnSp>
        <p:nvCxnSpPr>
          <p:cNvPr id="8" name="Straight Connector 7">
            <a:extLst>
              <a:ext uri="{FF2B5EF4-FFF2-40B4-BE49-F238E27FC236}">
                <a16:creationId xmlns:a16="http://schemas.microsoft.com/office/drawing/2014/main" id="{A8BAF90A-B341-890C-B376-6A16FD3D4D66}"/>
              </a:ext>
            </a:extLst>
          </p:cNvPr>
          <p:cNvCxnSpPr>
            <a:cxnSpLocks/>
          </p:cNvCxnSpPr>
          <p:nvPr/>
        </p:nvCxnSpPr>
        <p:spPr>
          <a:xfrm>
            <a:off x="795290" y="5893973"/>
            <a:ext cx="106014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5673DA07-CC58-742F-47C7-DF6C3FC1BB23}"/>
              </a:ext>
            </a:extLst>
          </p:cNvPr>
          <p:cNvGrpSpPr/>
          <p:nvPr/>
        </p:nvGrpSpPr>
        <p:grpSpPr>
          <a:xfrm>
            <a:off x="803185" y="0"/>
            <a:ext cx="10585629" cy="6858000"/>
            <a:chOff x="803185" y="0"/>
            <a:chExt cx="10585629" cy="6858000"/>
          </a:xfrm>
        </p:grpSpPr>
        <p:cxnSp>
          <p:nvCxnSpPr>
            <p:cNvPr id="9" name="Straight Connector 8">
              <a:extLst>
                <a:ext uri="{FF2B5EF4-FFF2-40B4-BE49-F238E27FC236}">
                  <a16:creationId xmlns:a16="http://schemas.microsoft.com/office/drawing/2014/main" id="{EC520D2A-19A3-39C2-02F5-969FC02F7835}"/>
                </a:ext>
              </a:extLst>
            </p:cNvPr>
            <p:cNvCxnSpPr/>
            <p:nvPr/>
          </p:nvCxnSpPr>
          <p:spPr>
            <a:xfrm>
              <a:off x="804672"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B9DADCD-00F5-6714-A61F-195B94550628}"/>
                </a:ext>
              </a:extLst>
            </p:cNvPr>
            <p:cNvCxnSpPr>
              <a:cxnSpLocks/>
            </p:cNvCxnSpPr>
            <p:nvPr/>
          </p:nvCxnSpPr>
          <p:spPr>
            <a:xfrm>
              <a:off x="803185" y="393192"/>
              <a:ext cx="105841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D759BD-ADDA-3040-A5CB-DAC10D9A2D39}"/>
                </a:ext>
              </a:extLst>
            </p:cNvPr>
            <p:cNvCxnSpPr>
              <a:cxnSpLocks/>
            </p:cNvCxnSpPr>
            <p:nvPr/>
          </p:nvCxnSpPr>
          <p:spPr>
            <a:xfrm>
              <a:off x="11388814" y="0"/>
              <a:ext cx="0" cy="68580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48BFB7B-8327-08C6-5F9E-BACB47A2C3D2}"/>
                </a:ext>
              </a:extLst>
            </p:cNvPr>
            <p:cNvCxnSpPr>
              <a:cxnSpLocks/>
            </p:cNvCxnSpPr>
            <p:nvPr/>
          </p:nvCxnSpPr>
          <p:spPr>
            <a:xfrm>
              <a:off x="803185" y="6452119"/>
              <a:ext cx="105841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329537"/>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60704" y="603504"/>
            <a:ext cx="10058400" cy="1132258"/>
          </a:xfrm>
        </p:spPr>
        <p:txBody>
          <a:bodyPr/>
          <a:lstStyle>
            <a:lvl1pPr>
              <a:defRPr>
                <a:solidFill>
                  <a:schemeClr val="tx1"/>
                </a:solidFill>
              </a:defRPr>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Content Placeholder 3">
            <a:extLst>
              <a:ext uri="{FF2B5EF4-FFF2-40B4-BE49-F238E27FC236}">
                <a16:creationId xmlns:a16="http://schemas.microsoft.com/office/drawing/2014/main" id="{F6F508F0-4C97-9A80-2546-BC6EE3D2732B}"/>
              </a:ext>
            </a:extLst>
          </p:cNvPr>
          <p:cNvSpPr>
            <a:spLocks noGrp="1"/>
          </p:cNvSpPr>
          <p:nvPr>
            <p:ph sz="quarter" idx="15"/>
          </p:nvPr>
        </p:nvSpPr>
        <p:spPr>
          <a:xfrm>
            <a:off x="1060450" y="1828800"/>
            <a:ext cx="4768850" cy="435133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A9AB0DFB-3813-8899-8844-3F65C902B800}"/>
              </a:ext>
            </a:extLst>
          </p:cNvPr>
          <p:cNvSpPr>
            <a:spLocks noGrp="1"/>
          </p:cNvSpPr>
          <p:nvPr>
            <p:ph sz="quarter" idx="16"/>
          </p:nvPr>
        </p:nvSpPr>
        <p:spPr>
          <a:xfrm>
            <a:off x="6363391" y="1828800"/>
            <a:ext cx="4755712" cy="435133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defRPr>
            </a:lvl1pPr>
          </a:lstStyle>
          <a:p>
            <a:fld id="{514802D6-419C-4270-A699-E7031986556C}" type="datetime1">
              <a:rPr lang="en-US" smtClean="0"/>
              <a:t>10/20/2025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13" name="Group 12">
            <a:extLst>
              <a:ext uri="{FF2B5EF4-FFF2-40B4-BE49-F238E27FC236}">
                <a16:creationId xmlns:a16="http://schemas.microsoft.com/office/drawing/2014/main" id="{CB83DEFD-C76A-E192-4470-7F7DCE92CBCE}"/>
              </a:ext>
            </a:extLst>
          </p:cNvPr>
          <p:cNvGrpSpPr/>
          <p:nvPr/>
        </p:nvGrpSpPr>
        <p:grpSpPr>
          <a:xfrm>
            <a:off x="803185" y="0"/>
            <a:ext cx="10585629" cy="6858000"/>
            <a:chOff x="803185" y="0"/>
            <a:chExt cx="10585629" cy="6858000"/>
          </a:xfrm>
        </p:grpSpPr>
        <p:cxnSp>
          <p:nvCxnSpPr>
            <p:cNvPr id="14" name="Straight Connector 13">
              <a:extLst>
                <a:ext uri="{FF2B5EF4-FFF2-40B4-BE49-F238E27FC236}">
                  <a16:creationId xmlns:a16="http://schemas.microsoft.com/office/drawing/2014/main" id="{0EBF15C6-51A3-0039-7C8E-9F5BC53301CA}"/>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2827DB-A570-B094-5067-79A4F7DA7F3C}"/>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DF52F4-C942-A75F-0F4B-911959D2F300}"/>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944BFA9-C671-8332-EC4C-A56CAAB34AEF}"/>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7040493"/>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1058011" y="600148"/>
            <a:ext cx="10058400" cy="1133856"/>
          </a:xfrm>
        </p:spPr>
        <p:txBody>
          <a:bodyPr/>
          <a:lstStyle>
            <a:lvl1pPr>
              <a:defRPr>
                <a:solidFill>
                  <a:schemeClr val="tx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1058011" y="1828800"/>
            <a:ext cx="4754880" cy="559834"/>
          </a:xfrm>
        </p:spPr>
        <p:txBody>
          <a:bodyPr anchor="b">
            <a:normAutofit/>
          </a:bodyPr>
          <a:lstStyle>
            <a:lvl1pPr marL="0" indent="0">
              <a:lnSpc>
                <a:spcPct val="90000"/>
              </a:lnSpc>
              <a:buNone/>
              <a:defRPr sz="20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35B8AB-C546-6624-5613-679F649D8004}"/>
              </a:ext>
            </a:extLst>
          </p:cNvPr>
          <p:cNvSpPr>
            <a:spLocks noGrp="1"/>
          </p:cNvSpPr>
          <p:nvPr>
            <p:ph sz="quarter" idx="15"/>
          </p:nvPr>
        </p:nvSpPr>
        <p:spPr>
          <a:xfrm>
            <a:off x="1058011" y="2465752"/>
            <a:ext cx="4754880" cy="3763962"/>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353436" y="1828800"/>
            <a:ext cx="4754880" cy="559834"/>
          </a:xfrm>
        </p:spPr>
        <p:txBody>
          <a:bodyPr anchor="b">
            <a:normAutofit/>
          </a:bodyPr>
          <a:lstStyle>
            <a:lvl1pPr marL="0" indent="0">
              <a:lnSpc>
                <a:spcPct val="90000"/>
              </a:lnSpc>
              <a:buNone/>
              <a:defRPr sz="2000" b="1"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a:extLst>
              <a:ext uri="{FF2B5EF4-FFF2-40B4-BE49-F238E27FC236}">
                <a16:creationId xmlns:a16="http://schemas.microsoft.com/office/drawing/2014/main" id="{689131D8-B072-15AB-4C0D-39F0B943B0A9}"/>
              </a:ext>
            </a:extLst>
          </p:cNvPr>
          <p:cNvSpPr>
            <a:spLocks noGrp="1"/>
          </p:cNvSpPr>
          <p:nvPr>
            <p:ph sz="quarter" idx="16"/>
          </p:nvPr>
        </p:nvSpPr>
        <p:spPr>
          <a:xfrm>
            <a:off x="6353436" y="2465752"/>
            <a:ext cx="4754880" cy="3763962"/>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lvl1pPr>
              <a:defRPr>
                <a:solidFill>
                  <a:schemeClr val="tx1"/>
                </a:solidFill>
              </a:defRPr>
            </a:lvl1pPr>
          </a:lstStyle>
          <a:p>
            <a:fld id="{B7C0F1DD-38C1-462C-A697-E8DF52FBE341}" type="datetime1">
              <a:rPr lang="en-US" smtClean="0"/>
              <a:t>10/20/2025</a:t>
            </a:fld>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15" name="Group 14">
            <a:extLst>
              <a:ext uri="{FF2B5EF4-FFF2-40B4-BE49-F238E27FC236}">
                <a16:creationId xmlns:a16="http://schemas.microsoft.com/office/drawing/2014/main" id="{2E70A967-D43A-531B-AB77-B7D2DE7E4B0F}"/>
              </a:ext>
            </a:extLst>
          </p:cNvPr>
          <p:cNvGrpSpPr/>
          <p:nvPr/>
        </p:nvGrpSpPr>
        <p:grpSpPr>
          <a:xfrm>
            <a:off x="803185" y="0"/>
            <a:ext cx="10585629" cy="6858000"/>
            <a:chOff x="803185" y="0"/>
            <a:chExt cx="10585629" cy="6858000"/>
          </a:xfrm>
        </p:grpSpPr>
        <p:cxnSp>
          <p:nvCxnSpPr>
            <p:cNvPr id="16" name="Straight Connector 15">
              <a:extLst>
                <a:ext uri="{FF2B5EF4-FFF2-40B4-BE49-F238E27FC236}">
                  <a16:creationId xmlns:a16="http://schemas.microsoft.com/office/drawing/2014/main" id="{61B1175E-A767-B7AB-D265-9256ECCA8E8A}"/>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29F5B2-C13B-2102-792E-E51F1738D2A8}"/>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5C2A7D0-2242-BB3D-AC3F-126E076FC3A1}"/>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40BEB2B-F33C-CFC6-3060-70CD260293DE}"/>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224923"/>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1060704" y="603504"/>
            <a:ext cx="10058400" cy="1132258"/>
          </a:xfrm>
        </p:spPr>
        <p:txBody>
          <a:bodyPr/>
          <a:lstStyle>
            <a:lvl1pPr>
              <a:defRPr>
                <a:solidFill>
                  <a:schemeClr val="tx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lvl1pPr>
              <a:defRPr>
                <a:solidFill>
                  <a:schemeClr val="tx1"/>
                </a:solidFill>
              </a:defRPr>
            </a:lvl1pPr>
          </a:lstStyle>
          <a:p>
            <a:fld id="{B15132D0-A4B5-4DFA-9485-CB2E482EE77C}" type="datetime1">
              <a:rPr lang="en-US" smtClean="0"/>
              <a:t>10/20/2025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11" name="Group 10">
            <a:extLst>
              <a:ext uri="{FF2B5EF4-FFF2-40B4-BE49-F238E27FC236}">
                <a16:creationId xmlns:a16="http://schemas.microsoft.com/office/drawing/2014/main" id="{570C8D4F-961C-9DE3-2BE6-ABBC18355BC3}"/>
              </a:ext>
            </a:extLst>
          </p:cNvPr>
          <p:cNvGrpSpPr/>
          <p:nvPr/>
        </p:nvGrpSpPr>
        <p:grpSpPr>
          <a:xfrm>
            <a:off x="803185" y="0"/>
            <a:ext cx="10585629" cy="6858000"/>
            <a:chOff x="803185" y="0"/>
            <a:chExt cx="10585629" cy="6858000"/>
          </a:xfrm>
        </p:grpSpPr>
        <p:cxnSp>
          <p:nvCxnSpPr>
            <p:cNvPr id="12" name="Straight Connector 11">
              <a:extLst>
                <a:ext uri="{FF2B5EF4-FFF2-40B4-BE49-F238E27FC236}">
                  <a16:creationId xmlns:a16="http://schemas.microsoft.com/office/drawing/2014/main" id="{E145383D-28A9-C0D3-8E3D-AA7533D29252}"/>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9B585A5-22BA-F43D-07BD-3BB57145B241}"/>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437C88-1694-66DE-88F2-5F80E4367732}"/>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75A774-D186-6B8B-F966-423BE24E4669}"/>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6268050"/>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Empty">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lvl1pPr>
              <a:defRPr>
                <a:solidFill>
                  <a:schemeClr val="tx1"/>
                </a:solidFill>
              </a:defRPr>
            </a:lvl1pPr>
          </a:lstStyle>
          <a:p>
            <a:fld id="{2EC83663-489C-4B0C-BB79-FC178A8643C9}" type="datetime1">
              <a:rPr lang="en-US" smtClean="0"/>
              <a:t>10/20/2025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10" name="Group 9">
            <a:extLst>
              <a:ext uri="{FF2B5EF4-FFF2-40B4-BE49-F238E27FC236}">
                <a16:creationId xmlns:a16="http://schemas.microsoft.com/office/drawing/2014/main" id="{A5ECB350-6B4D-5D25-5FB0-D995BE7D095F}"/>
              </a:ext>
            </a:extLst>
          </p:cNvPr>
          <p:cNvGrpSpPr/>
          <p:nvPr/>
        </p:nvGrpSpPr>
        <p:grpSpPr>
          <a:xfrm>
            <a:off x="803185" y="0"/>
            <a:ext cx="10585629" cy="6858000"/>
            <a:chOff x="803185" y="0"/>
            <a:chExt cx="10585629" cy="6858000"/>
          </a:xfrm>
        </p:grpSpPr>
        <p:cxnSp>
          <p:nvCxnSpPr>
            <p:cNvPr id="11" name="Straight Connector 10">
              <a:extLst>
                <a:ext uri="{FF2B5EF4-FFF2-40B4-BE49-F238E27FC236}">
                  <a16:creationId xmlns:a16="http://schemas.microsoft.com/office/drawing/2014/main" id="{614889B8-EF0E-CC96-E345-4814F56ED6D9}"/>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60EF97A-5CED-BE43-C066-ED89AE049BD0}"/>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CB1FB5-CA0E-AFAB-5607-844D9592A240}"/>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BAA5556-E509-ED49-F4BE-6F664377F5B7}"/>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358312"/>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1207008" y="786384"/>
            <a:ext cx="2926080" cy="1737360"/>
          </a:xfrm>
        </p:spPr>
        <p:txBody>
          <a:bodyPr anchor="t">
            <a:normAutofit/>
          </a:bodyPr>
          <a:lstStyle>
            <a:lvl1pPr>
              <a:defRPr sz="3200">
                <a:solidFill>
                  <a:schemeClr val="tx1"/>
                </a:solidFill>
              </a:defRPr>
            </a:lvl1pPr>
          </a:lstStyle>
          <a:p>
            <a:r>
              <a:rPr lang="en-US"/>
              <a:t>Click to edit Master title style</a:t>
            </a:r>
          </a:p>
        </p:txBody>
      </p:sp>
      <p:sp>
        <p:nvSpPr>
          <p:cNvPr id="14" name="Footer Placeholder 13">
            <a:extLst>
              <a:ext uri="{FF2B5EF4-FFF2-40B4-BE49-F238E27FC236}">
                <a16:creationId xmlns:a16="http://schemas.microsoft.com/office/drawing/2014/main" id="{06EDF8B4-9629-39C1-DDBF-A5485B241DB4}"/>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1207008" y="2651760"/>
            <a:ext cx="2926080" cy="3383280"/>
          </a:xfrm>
        </p:spPr>
        <p:txBody>
          <a:bodyPr anchor="t">
            <a:normAutofit/>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297680" y="786382"/>
            <a:ext cx="6766560" cy="5486400"/>
          </a:xfrm>
        </p:spPr>
        <p:txBody>
          <a:bodyPr>
            <a:normAutofit/>
          </a:bodyPr>
          <a:lstStyle>
            <a:lvl1pPr marL="285750" indent="-285750">
              <a:buFont typeface="Arial" panose="020B0604020202020204" pitchFamily="34" charset="0"/>
              <a:buChar char="•"/>
              <a:defRPr sz="1400">
                <a:solidFill>
                  <a:schemeClr val="tx1"/>
                </a:solidFill>
              </a:defRPr>
            </a:lvl1pPr>
            <a:lvl2pPr marL="514350" indent="-285750">
              <a:buFont typeface="Arial" panose="020B0604020202020204" pitchFamily="34" charset="0"/>
              <a:buChar char="•"/>
              <a:defRPr sz="1400">
                <a:solidFill>
                  <a:schemeClr val="tx1"/>
                </a:solidFill>
              </a:defRPr>
            </a:lvl2pPr>
            <a:lvl3pPr marL="742950" indent="-285750">
              <a:buFont typeface="Arial" panose="020B0604020202020204" pitchFamily="34" charset="0"/>
              <a:buChar char="•"/>
              <a:defRPr sz="1400">
                <a:solidFill>
                  <a:schemeClr val="tx1"/>
                </a:solidFill>
              </a:defRPr>
            </a:lvl3pPr>
            <a:lvl4pPr marL="971550" indent="-285750">
              <a:buFont typeface="Arial" panose="020B0604020202020204" pitchFamily="34" charset="0"/>
              <a:buChar char="•"/>
              <a:defRPr sz="1400" b="0">
                <a:solidFill>
                  <a:schemeClr val="tx1"/>
                </a:solidFill>
              </a:defRPr>
            </a:lvl4pPr>
            <a:lvl5pPr marL="1200150" indent="-285750">
              <a:buFont typeface="Arial" panose="020B0604020202020204" pitchFamily="34" charset="0"/>
              <a:buChar char="•"/>
              <a:defRPr sz="1400" b="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12">
            <a:extLst>
              <a:ext uri="{FF2B5EF4-FFF2-40B4-BE49-F238E27FC236}">
                <a16:creationId xmlns:a16="http://schemas.microsoft.com/office/drawing/2014/main" id="{2EAB326A-0996-8BBC-BFAF-29A228B198CC}"/>
              </a:ext>
            </a:extLst>
          </p:cNvPr>
          <p:cNvSpPr>
            <a:spLocks noGrp="1"/>
          </p:cNvSpPr>
          <p:nvPr>
            <p:ph type="dt" sz="half" idx="10"/>
          </p:nvPr>
        </p:nvSpPr>
        <p:spPr/>
        <p:txBody>
          <a:bodyPr/>
          <a:lstStyle>
            <a:lvl1pPr>
              <a:defRPr>
                <a:solidFill>
                  <a:schemeClr val="tx1"/>
                </a:solidFill>
              </a:defRPr>
            </a:lvl1pPr>
          </a:lstStyle>
          <a:p>
            <a:fld id="{C41BEF89-672A-4E25-926B-58E382525C3F}" type="datetime1">
              <a:rPr lang="en-US" smtClean="0"/>
              <a:t>10/20/2025</a:t>
            </a:fld>
            <a:endParaRPr lang="en-US"/>
          </a:p>
        </p:txBody>
      </p:sp>
      <p:sp>
        <p:nvSpPr>
          <p:cNvPr id="15" name="Slide Number Placeholder 14">
            <a:extLst>
              <a:ext uri="{FF2B5EF4-FFF2-40B4-BE49-F238E27FC236}">
                <a16:creationId xmlns:a16="http://schemas.microsoft.com/office/drawing/2014/main" id="{3AE9EB23-C42E-AFD9-410F-5D3A9B47373C}"/>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8" name="Group 7">
            <a:extLst>
              <a:ext uri="{FF2B5EF4-FFF2-40B4-BE49-F238E27FC236}">
                <a16:creationId xmlns:a16="http://schemas.microsoft.com/office/drawing/2014/main" id="{8179AB9D-F8E4-DA67-2113-2CB4FAAA3FE3}"/>
              </a:ext>
            </a:extLst>
          </p:cNvPr>
          <p:cNvGrpSpPr/>
          <p:nvPr/>
        </p:nvGrpSpPr>
        <p:grpSpPr>
          <a:xfrm>
            <a:off x="803185" y="0"/>
            <a:ext cx="10585629" cy="6858000"/>
            <a:chOff x="803185" y="0"/>
            <a:chExt cx="10585629" cy="6858000"/>
          </a:xfrm>
        </p:grpSpPr>
        <p:cxnSp>
          <p:nvCxnSpPr>
            <p:cNvPr id="9" name="Straight Connector 8">
              <a:extLst>
                <a:ext uri="{FF2B5EF4-FFF2-40B4-BE49-F238E27FC236}">
                  <a16:creationId xmlns:a16="http://schemas.microsoft.com/office/drawing/2014/main" id="{4D1AF63C-58A3-D664-0F8A-2F866DE99229}"/>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7353FA6-146A-25CD-A52A-50A0DBA7C441}"/>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3D17F74-4821-8F53-7E3E-BD10714CA13A}"/>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BD083B-641D-8442-0510-78BC3BDFF82E}"/>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56451782"/>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1207008" y="786384"/>
            <a:ext cx="3595634" cy="1920240"/>
          </a:xfrm>
        </p:spPr>
        <p:txBody>
          <a:bodyPr anchor="t">
            <a:normAutofit/>
          </a:bodyPr>
          <a:lstStyle>
            <a:lvl1pPr>
              <a:defRPr sz="3200">
                <a:solidFill>
                  <a:schemeClr val="tx1"/>
                </a:solidFill>
              </a:defRPr>
            </a:lvl1pPr>
          </a:lstStyle>
          <a:p>
            <a:r>
              <a:rPr lang="en-US"/>
              <a:t>Click to edit Master title style</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1207008" y="2752344"/>
            <a:ext cx="3585586" cy="3291840"/>
          </a:xfrm>
        </p:spPr>
        <p:txBody>
          <a:bodyPr anchor="b"/>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hasCustomPrompt="1"/>
          </p:nvPr>
        </p:nvSpPr>
        <p:spPr>
          <a:xfrm>
            <a:off x="5063318" y="402336"/>
            <a:ext cx="6328768" cy="6053328"/>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 </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lvl1pPr>
              <a:defRPr>
                <a:solidFill>
                  <a:schemeClr val="tx1"/>
                </a:solidFill>
              </a:defRPr>
            </a:lvl1pPr>
          </a:lstStyle>
          <a:p>
            <a:fld id="{9931E9BD-2556-46EE-BDF5-EE03A42C0687}" type="datetime1">
              <a:rPr lang="en-US" smtClean="0"/>
              <a:t>10/20/2025</a:t>
            </a:fld>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cxnSp>
        <p:nvCxnSpPr>
          <p:cNvPr id="8" name="Straight Connector 7">
            <a:extLst>
              <a:ext uri="{FF2B5EF4-FFF2-40B4-BE49-F238E27FC236}">
                <a16:creationId xmlns:a16="http://schemas.microsoft.com/office/drawing/2014/main" id="{DF475923-C72A-59CC-2F27-3B42DE9E23C1}"/>
              </a:ext>
            </a:extLst>
          </p:cNvPr>
          <p:cNvCxnSpPr/>
          <p:nvPr/>
        </p:nvCxnSpPr>
        <p:spPr>
          <a:xfrm>
            <a:off x="5044948" y="402336"/>
            <a:ext cx="0" cy="605332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644E6E6F-31C5-280B-B965-1DCA584FB10B}"/>
              </a:ext>
            </a:extLst>
          </p:cNvPr>
          <p:cNvGrpSpPr/>
          <p:nvPr/>
        </p:nvGrpSpPr>
        <p:grpSpPr>
          <a:xfrm>
            <a:off x="803185" y="0"/>
            <a:ext cx="10585629" cy="6858000"/>
            <a:chOff x="803185" y="0"/>
            <a:chExt cx="10585629" cy="6858000"/>
          </a:xfrm>
        </p:grpSpPr>
        <p:cxnSp>
          <p:nvCxnSpPr>
            <p:cNvPr id="10" name="Straight Connector 9">
              <a:extLst>
                <a:ext uri="{FF2B5EF4-FFF2-40B4-BE49-F238E27FC236}">
                  <a16:creationId xmlns:a16="http://schemas.microsoft.com/office/drawing/2014/main" id="{E46DD8FB-C3C8-02D7-0EEC-1FA8A0E72EE2}"/>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E287276-FB86-B497-EB85-08D57647FCBA}"/>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AFABFB-CCBD-F586-5A5B-F739C98FEB06}"/>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B33A7C7-3944-5EFF-0F5A-CD13C776DD13}"/>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7400000"/>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onclus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207008" y="786384"/>
            <a:ext cx="7342307" cy="2085339"/>
          </a:xfrm>
        </p:spPr>
        <p:txBody>
          <a:bodyPr anchor="b">
            <a:noAutofit/>
          </a:bodyPr>
          <a:lstStyle>
            <a:lvl1pPr>
              <a:defRPr sz="60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1207008" y="3594099"/>
            <a:ext cx="9601200" cy="2377440"/>
          </a:xfr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85800" indent="0">
              <a:buNone/>
              <a:defRPr>
                <a:solidFill>
                  <a:schemeClr val="tx1"/>
                </a:solidFill>
              </a:defRPr>
            </a:lvl4pPr>
            <a:lvl5pPr marL="914400"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C89BE370-40DD-429A-ADED-41858713F7D9}" type="datetime1">
              <a:rPr lang="en-US" smtClean="0"/>
              <a:t>10/20/2025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3" name="Group 2">
            <a:extLst>
              <a:ext uri="{FF2B5EF4-FFF2-40B4-BE49-F238E27FC236}">
                <a16:creationId xmlns:a16="http://schemas.microsoft.com/office/drawing/2014/main" id="{CFF997AB-1CB0-F155-5BD6-8AD0DF5F9C8C}"/>
              </a:ext>
            </a:extLst>
          </p:cNvPr>
          <p:cNvGrpSpPr/>
          <p:nvPr/>
        </p:nvGrpSpPr>
        <p:grpSpPr>
          <a:xfrm>
            <a:off x="803185" y="0"/>
            <a:ext cx="10585629" cy="6858000"/>
            <a:chOff x="803185" y="0"/>
            <a:chExt cx="10585629" cy="6858000"/>
          </a:xfrm>
        </p:grpSpPr>
        <p:cxnSp>
          <p:nvCxnSpPr>
            <p:cNvPr id="7" name="Straight Connector 6">
              <a:extLst>
                <a:ext uri="{FF2B5EF4-FFF2-40B4-BE49-F238E27FC236}">
                  <a16:creationId xmlns:a16="http://schemas.microsoft.com/office/drawing/2014/main" id="{5CD1A663-8D32-81FC-CF0E-3943276FC5BD}"/>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88FB5FE-FF71-6B7B-03A4-B78EA9E50FE7}"/>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4967FC-68C7-FF99-F0D4-F11F22519D8E}"/>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0437DFC-E04A-54B1-CFEA-8D9349D6EB77}"/>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113878"/>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nclusion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207008" y="786384"/>
            <a:ext cx="8430767" cy="2520011"/>
          </a:xfrm>
        </p:spPr>
        <p:txBody>
          <a:bodyPr anchor="b">
            <a:noAutofit/>
          </a:bodyPr>
          <a:lstStyle>
            <a:lvl1pPr>
              <a:defRPr sz="60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1207008" y="3622673"/>
            <a:ext cx="8430639" cy="1609344"/>
          </a:xfrm>
        </p:spPr>
        <p:txBody>
          <a:bodyPr>
            <a:noAutofit/>
          </a:bodyPr>
          <a:lstStyle>
            <a:lvl1pPr marL="0" indent="0">
              <a:buNone/>
              <a:defRPr sz="1800">
                <a:solidFill>
                  <a:schemeClr val="tx1"/>
                </a:solidFill>
              </a:defRPr>
            </a:lvl1pPr>
            <a:lvl2pPr marL="228600" indent="0">
              <a:buNone/>
              <a:defRPr sz="1600">
                <a:solidFill>
                  <a:schemeClr val="tx1"/>
                </a:solidFill>
              </a:defRPr>
            </a:lvl2pPr>
            <a:lvl3pPr marL="457200" indent="0">
              <a:buNone/>
              <a:defRPr sz="1400">
                <a:solidFill>
                  <a:schemeClr val="tx1"/>
                </a:solidFill>
              </a:defRPr>
            </a:lvl3pPr>
            <a:lvl4pPr marL="685800" indent="0">
              <a:buNone/>
              <a:defRPr sz="1400">
                <a:solidFill>
                  <a:schemeClr val="tx1"/>
                </a:solidFill>
              </a:defRPr>
            </a:lvl4pPr>
            <a:lvl5pPr marL="914400"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FB744B83-DEC6-42A9-90ED-B3D6C76A8643}" type="datetime1">
              <a:rPr lang="en-US" smtClean="0"/>
              <a:t>10/20/2025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3" name="Group 2">
            <a:extLst>
              <a:ext uri="{FF2B5EF4-FFF2-40B4-BE49-F238E27FC236}">
                <a16:creationId xmlns:a16="http://schemas.microsoft.com/office/drawing/2014/main" id="{F4604B72-3E24-1723-74C9-C1E295269A19}"/>
              </a:ext>
            </a:extLst>
          </p:cNvPr>
          <p:cNvGrpSpPr/>
          <p:nvPr/>
        </p:nvGrpSpPr>
        <p:grpSpPr>
          <a:xfrm>
            <a:off x="803185" y="0"/>
            <a:ext cx="10585629" cy="6858000"/>
            <a:chOff x="803185" y="0"/>
            <a:chExt cx="10585629" cy="6858000"/>
          </a:xfrm>
        </p:grpSpPr>
        <p:cxnSp>
          <p:nvCxnSpPr>
            <p:cNvPr id="8" name="Straight Connector 7">
              <a:extLst>
                <a:ext uri="{FF2B5EF4-FFF2-40B4-BE49-F238E27FC236}">
                  <a16:creationId xmlns:a16="http://schemas.microsoft.com/office/drawing/2014/main" id="{2CEF3A60-0DC4-008A-49C8-C3FD46FA3B85}"/>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A618110-A634-DE8C-5B6D-35477E47ED21}"/>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08E21D7-A780-C513-5EB6-4A6C625665CC}"/>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32C4757-1CA9-394F-33BF-C5A9D77182F9}"/>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3737423"/>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Picture 4">
    <p:bg>
      <p:bgPr>
        <a:solidFill>
          <a:schemeClr val="accent3"/>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C0D6AF0-B6F6-A093-A469-888C617C34D0}"/>
              </a:ext>
            </a:extLst>
          </p:cNvPr>
          <p:cNvGrpSpPr/>
          <p:nvPr/>
        </p:nvGrpSpPr>
        <p:grpSpPr>
          <a:xfrm>
            <a:off x="803185" y="0"/>
            <a:ext cx="10585629" cy="6858000"/>
            <a:chOff x="803185" y="0"/>
            <a:chExt cx="10585629" cy="6858000"/>
          </a:xfrm>
        </p:grpSpPr>
        <p:cxnSp>
          <p:nvCxnSpPr>
            <p:cNvPr id="14" name="Straight Connector 13">
              <a:extLst>
                <a:ext uri="{FF2B5EF4-FFF2-40B4-BE49-F238E27FC236}">
                  <a16:creationId xmlns:a16="http://schemas.microsoft.com/office/drawing/2014/main" id="{D46E95A7-955E-FC5B-D104-EC6701D6FA60}"/>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45FC1A-7536-FA20-E5DC-2D810097554F}"/>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B12FF6-F32F-DFCA-9885-6FE91F1A8A35}"/>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FE863DC-51BC-8D1D-3164-799EBBDAD6F0}"/>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a:extLst>
              <a:ext uri="{FF2B5EF4-FFF2-40B4-BE49-F238E27FC236}">
                <a16:creationId xmlns:a16="http://schemas.microsoft.com/office/drawing/2014/main" id="{58922217-2748-2314-B47E-D795069B2538}"/>
              </a:ext>
            </a:extLst>
          </p:cNvPr>
          <p:cNvCxnSpPr>
            <a:cxnSpLocks/>
          </p:cNvCxnSpPr>
          <p:nvPr/>
        </p:nvCxnSpPr>
        <p:spPr>
          <a:xfrm>
            <a:off x="6099048" y="402336"/>
            <a:ext cx="0" cy="6053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DB7B0F2-3D52-79E2-8444-B82E34B568BA}"/>
              </a:ext>
            </a:extLst>
          </p:cNvPr>
          <p:cNvSpPr>
            <a:spLocks noGrp="1"/>
          </p:cNvSpPr>
          <p:nvPr>
            <p:ph type="title"/>
          </p:nvPr>
        </p:nvSpPr>
        <p:spPr>
          <a:xfrm>
            <a:off x="6400800" y="786384"/>
            <a:ext cx="4668637" cy="3460492"/>
          </a:xfrm>
        </p:spPr>
        <p:txBody>
          <a:bodyPr>
            <a:normAutofit/>
          </a:bodyPr>
          <a:lstStyle>
            <a:lvl1pPr>
              <a:defRPr sz="4800"/>
            </a:lvl1pPr>
          </a:lstStyle>
          <a:p>
            <a:r>
              <a:rPr lang="en-US"/>
              <a:t>Click to edit Master title style</a:t>
            </a:r>
          </a:p>
        </p:txBody>
      </p:sp>
      <p:sp>
        <p:nvSpPr>
          <p:cNvPr id="8" name="Footer Placeholder 7">
            <a:extLst>
              <a:ext uri="{FF2B5EF4-FFF2-40B4-BE49-F238E27FC236}">
                <a16:creationId xmlns:a16="http://schemas.microsoft.com/office/drawing/2014/main" id="{94E97102-355A-91BC-FF97-2F2F544144E1}"/>
              </a:ext>
            </a:extLst>
          </p:cNvPr>
          <p:cNvSpPr>
            <a:spLocks noGrp="1"/>
          </p:cNvSpPr>
          <p:nvPr>
            <p:ph type="ftr" sz="quarter" idx="15"/>
          </p:nvPr>
        </p:nvSpPr>
        <p:spPr/>
        <p:txBody>
          <a:bodyPr/>
          <a:lstStyle>
            <a:lvl1pPr>
              <a:defRPr>
                <a:solidFill>
                  <a:schemeClr val="tx1"/>
                </a:solidFill>
              </a:defRPr>
            </a:lvl1pPr>
          </a:lstStyle>
          <a:p>
            <a:r>
              <a:rPr lang="en-US"/>
              <a:t>SAMPLE FOOTER TEXT</a:t>
            </a:r>
          </a:p>
        </p:txBody>
      </p:sp>
      <p:sp>
        <p:nvSpPr>
          <p:cNvPr id="10" name="Picture Placeholder 10">
            <a:extLst>
              <a:ext uri="{FF2B5EF4-FFF2-40B4-BE49-F238E27FC236}">
                <a16:creationId xmlns:a16="http://schemas.microsoft.com/office/drawing/2014/main" id="{391879C3-FF15-5DBC-60E1-15862E523659}"/>
              </a:ext>
            </a:extLst>
          </p:cNvPr>
          <p:cNvSpPr>
            <a:spLocks noGrp="1"/>
          </p:cNvSpPr>
          <p:nvPr>
            <p:ph type="pic" sz="quarter" idx="13" hasCustomPrompt="1"/>
          </p:nvPr>
        </p:nvSpPr>
        <p:spPr>
          <a:xfrm>
            <a:off x="804672" y="397791"/>
            <a:ext cx="5289176" cy="6053328"/>
          </a:xfrm>
          <a:blipFill dpi="0" rotWithShape="1">
            <a:blip r:embed="rId2">
              <a:alphaModFix amt="20000"/>
              <a:extLst>
                <a:ext uri="{BEBA8EAE-BF5A-486C-A8C5-ECC9F3942E4B}">
                  <a14:imgProps xmlns:a14="http://schemas.microsoft.com/office/drawing/2010/main">
                    <a14:imgLayer r:embed="rId3">
                      <a14:imgEffect>
                        <a14:saturation sat="0"/>
                      </a14:imgEffect>
                      <a14:imgEffect>
                        <a14:brightnessContrast bright="-27000" contrast="59000"/>
                      </a14:imgEffect>
                    </a14:imgLayer>
                  </a14:imgProps>
                </a:ext>
              </a:extLst>
            </a:blip>
            <a:srcRect/>
            <a:stretch>
              <a:fillRect l="52" t="75" r="1"/>
            </a:stretch>
          </a:blipFill>
        </p:spPr>
        <p:txBody>
          <a:bodyPr/>
          <a:lstStyle>
            <a:lvl1pPr marL="0" indent="0">
              <a:buNone/>
              <a:defRPr/>
            </a:lvl1pPr>
          </a:lstStyle>
          <a:p>
            <a:r>
              <a:rPr lang="en-US"/>
              <a:t>   </a:t>
            </a:r>
          </a:p>
        </p:txBody>
      </p:sp>
      <p:sp>
        <p:nvSpPr>
          <p:cNvPr id="6" name="Text Placeholder 12">
            <a:extLst>
              <a:ext uri="{FF2B5EF4-FFF2-40B4-BE49-F238E27FC236}">
                <a16:creationId xmlns:a16="http://schemas.microsoft.com/office/drawing/2014/main" id="{944F125D-7632-1E4B-E35B-4A1B552FC872}"/>
              </a:ext>
            </a:extLst>
          </p:cNvPr>
          <p:cNvSpPr>
            <a:spLocks noGrp="1"/>
          </p:cNvSpPr>
          <p:nvPr>
            <p:ph type="body" sz="quarter" idx="17"/>
          </p:nvPr>
        </p:nvSpPr>
        <p:spPr>
          <a:xfrm>
            <a:off x="6395599" y="4663439"/>
            <a:ext cx="4668641" cy="1380744"/>
          </a:xfrm>
        </p:spPr>
        <p:txBody>
          <a:bodyPr anchor="b">
            <a:normAutofit/>
          </a:bodyPr>
          <a:lstStyle>
            <a:lvl1pPr marL="0" indent="0">
              <a:buNone/>
              <a:defRPr sz="2000"/>
            </a:lvl1pPr>
          </a:lstStyle>
          <a:p>
            <a:pPr lvl="0"/>
            <a:r>
              <a:rPr lang="en-US"/>
              <a:t>Click to edit Master text styles</a:t>
            </a:r>
          </a:p>
        </p:txBody>
      </p:sp>
      <p:sp>
        <p:nvSpPr>
          <p:cNvPr id="7" name="Date Placeholder 6">
            <a:extLst>
              <a:ext uri="{FF2B5EF4-FFF2-40B4-BE49-F238E27FC236}">
                <a16:creationId xmlns:a16="http://schemas.microsoft.com/office/drawing/2014/main" id="{EEF24230-5D44-0E0B-741C-23E5B8A5067D}"/>
              </a:ext>
            </a:extLst>
          </p:cNvPr>
          <p:cNvSpPr>
            <a:spLocks noGrp="1"/>
          </p:cNvSpPr>
          <p:nvPr>
            <p:ph type="dt" sz="half" idx="14"/>
          </p:nvPr>
        </p:nvSpPr>
        <p:spPr/>
        <p:txBody>
          <a:bodyPr/>
          <a:lstStyle>
            <a:lvl1pPr>
              <a:defRPr>
                <a:solidFill>
                  <a:schemeClr val="tx1"/>
                </a:solidFill>
              </a:defRPr>
            </a:lvl1pPr>
          </a:lstStyle>
          <a:p>
            <a:fld id="{2F8211FF-1EED-4E40-908A-D3076C331B06}" type="datetime1">
              <a:rPr lang="en-US" smtClean="0"/>
              <a:t>10/20/2025</a:t>
            </a:fld>
            <a:endParaRPr lang="en-US"/>
          </a:p>
        </p:txBody>
      </p:sp>
      <p:sp>
        <p:nvSpPr>
          <p:cNvPr id="9" name="Slide Number Placeholder 8">
            <a:extLst>
              <a:ext uri="{FF2B5EF4-FFF2-40B4-BE49-F238E27FC236}">
                <a16:creationId xmlns:a16="http://schemas.microsoft.com/office/drawing/2014/main" id="{59DF417E-29EA-8AA4-1FB6-094EEC6C1C1D}"/>
              </a:ext>
            </a:extLst>
          </p:cNvPr>
          <p:cNvSpPr>
            <a:spLocks noGrp="1"/>
          </p:cNvSpPr>
          <p:nvPr>
            <p:ph type="sldNum" sz="quarter" idx="16"/>
          </p:nvPr>
        </p:nvSpPr>
        <p:spPr/>
        <p:txBody>
          <a:bodyPr/>
          <a:lstStyle>
            <a:lvl1pPr>
              <a:defRPr>
                <a:solidFill>
                  <a:schemeClr val="tx1"/>
                </a:solidFill>
              </a:defRPr>
            </a:lvl1pPr>
          </a:lstStyle>
          <a:p>
            <a:fld id="{CC057153-B650-4DEB-B370-79DDCFDCE934}" type="slidenum">
              <a:rPr lang="en-US" smtClean="0"/>
              <a:pPr/>
              <a:t>‹Nº›</a:t>
            </a:fld>
            <a:endParaRPr lang="en-US"/>
          </a:p>
        </p:txBody>
      </p:sp>
    </p:spTree>
    <p:extLst>
      <p:ext uri="{BB962C8B-B14F-4D97-AF65-F5344CB8AC3E}">
        <p14:creationId xmlns:p14="http://schemas.microsoft.com/office/powerpoint/2010/main" val="58035732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accent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08E949C-4552-505B-2374-1AD98378AB98}"/>
              </a:ext>
            </a:extLst>
          </p:cNvPr>
          <p:cNvSpPr>
            <a:spLocks noGrp="1"/>
          </p:cNvSpPr>
          <p:nvPr>
            <p:ph type="title"/>
          </p:nvPr>
        </p:nvSpPr>
        <p:spPr>
          <a:xfrm>
            <a:off x="1207007" y="786382"/>
            <a:ext cx="7589520" cy="3474721"/>
          </a:xfrm>
        </p:spPr>
        <p:txBody>
          <a:bodyPr>
            <a:noAutofit/>
          </a:bodyPr>
          <a:lstStyle>
            <a:lvl1pPr>
              <a:defRPr sz="7000"/>
            </a:lvl1pPr>
          </a:lstStyle>
          <a:p>
            <a:r>
              <a:rPr lang="en-US"/>
              <a:t>Click to edit Master 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10" name="Text Placeholder 12">
            <a:extLst>
              <a:ext uri="{FF2B5EF4-FFF2-40B4-BE49-F238E27FC236}">
                <a16:creationId xmlns:a16="http://schemas.microsoft.com/office/drawing/2014/main" id="{96AD6200-A62D-83E5-67FF-7C9D21BC40D3}"/>
              </a:ext>
            </a:extLst>
          </p:cNvPr>
          <p:cNvSpPr>
            <a:spLocks noGrp="1"/>
          </p:cNvSpPr>
          <p:nvPr>
            <p:ph type="body" sz="quarter" idx="17"/>
          </p:nvPr>
        </p:nvSpPr>
        <p:spPr>
          <a:xfrm>
            <a:off x="1207007" y="4480561"/>
            <a:ext cx="6655519" cy="1563618"/>
          </a:xfrm>
        </p:spPr>
        <p:txBody>
          <a:bodyPr anchor="b">
            <a:normAutofit/>
          </a:bodyPr>
          <a:lstStyle>
            <a:lvl1pPr marL="0" indent="0">
              <a:buNone/>
              <a:defRPr sz="2000"/>
            </a:lvl1pPr>
          </a:lstStyle>
          <a:p>
            <a:pPr lvl="0"/>
            <a:r>
              <a:rPr lang="en-US"/>
              <a:t>Click to edit Master text styles</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D804AD26-BCB3-4DA6-A1C8-F71900B8E385}" type="datetime1">
              <a:rPr lang="en-US" smtClean="0"/>
              <a:t>10/20/2025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‹Nº›</a:t>
            </a:fld>
            <a:endParaRPr lang="en-US"/>
          </a:p>
        </p:txBody>
      </p:sp>
      <p:grpSp>
        <p:nvGrpSpPr>
          <p:cNvPr id="12" name="Group 11">
            <a:extLst>
              <a:ext uri="{FF2B5EF4-FFF2-40B4-BE49-F238E27FC236}">
                <a16:creationId xmlns:a16="http://schemas.microsoft.com/office/drawing/2014/main" id="{FFF68E49-FB2F-EE46-BBC5-687EFFAC5B44}"/>
              </a:ext>
            </a:extLst>
          </p:cNvPr>
          <p:cNvGrpSpPr/>
          <p:nvPr userDrawn="1"/>
        </p:nvGrpSpPr>
        <p:grpSpPr>
          <a:xfrm>
            <a:off x="803185" y="0"/>
            <a:ext cx="10585629" cy="6858000"/>
            <a:chOff x="803185" y="0"/>
            <a:chExt cx="10585629" cy="6858000"/>
          </a:xfrm>
        </p:grpSpPr>
        <p:cxnSp>
          <p:nvCxnSpPr>
            <p:cNvPr id="13" name="Straight Connector 12">
              <a:extLst>
                <a:ext uri="{FF2B5EF4-FFF2-40B4-BE49-F238E27FC236}">
                  <a16:creationId xmlns:a16="http://schemas.microsoft.com/office/drawing/2014/main" id="{3A684535-D8D6-3C5C-2F48-CF561A535894}"/>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53CEFA-651F-E217-0B0C-E52881B35E21}"/>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1F9794-829E-FFF3-35B9-FBE57045076F}"/>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1C86891-1380-AD13-7BB7-52F437FF17F5}"/>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931566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3">
    <p:bg>
      <p:bgRef idx="1001">
        <a:schemeClr val="bg1"/>
      </p:bgRef>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89E9313-4D10-F4B7-8D91-79EDA5D77209}"/>
              </a:ext>
            </a:extLst>
          </p:cNvPr>
          <p:cNvSpPr>
            <a:spLocks noGrp="1"/>
          </p:cNvSpPr>
          <p:nvPr>
            <p:ph type="title"/>
          </p:nvPr>
        </p:nvSpPr>
        <p:spPr>
          <a:xfrm>
            <a:off x="1207004" y="1073329"/>
            <a:ext cx="7876287" cy="3592629"/>
          </a:xfrm>
        </p:spPr>
        <p:txBody>
          <a:bodyPr anchor="b">
            <a:normAutofit/>
          </a:bodyPr>
          <a:lstStyle>
            <a:lvl1pPr>
              <a:defRPr sz="7200"/>
            </a:lvl1pPr>
          </a:lstStyle>
          <a:p>
            <a:r>
              <a:rPr lang="en-US"/>
              <a:t>Click to edit Master 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10" name="Text Placeholder 12">
            <a:extLst>
              <a:ext uri="{FF2B5EF4-FFF2-40B4-BE49-F238E27FC236}">
                <a16:creationId xmlns:a16="http://schemas.microsoft.com/office/drawing/2014/main" id="{9CF64426-6D11-A40D-4E5E-20B779D81EA7}"/>
              </a:ext>
            </a:extLst>
          </p:cNvPr>
          <p:cNvSpPr>
            <a:spLocks noGrp="1"/>
          </p:cNvSpPr>
          <p:nvPr>
            <p:ph type="body" sz="quarter" idx="17"/>
          </p:nvPr>
        </p:nvSpPr>
        <p:spPr>
          <a:xfrm>
            <a:off x="1207007" y="4715111"/>
            <a:ext cx="7375466" cy="1014984"/>
          </a:xfrm>
        </p:spPr>
        <p:txBody>
          <a:bodyPr anchor="t">
            <a:normAutofit/>
          </a:bodyPr>
          <a:lstStyle>
            <a:lvl1pPr marL="0" indent="0">
              <a:buNone/>
              <a:defRPr sz="2000"/>
            </a:lvl1pPr>
          </a:lstStyle>
          <a:p>
            <a:pPr lvl="0"/>
            <a:r>
              <a:rPr lang="en-US"/>
              <a:t>Click to edit Master text styles</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53632C9C-9A8F-446B-8187-09132D1A46A0}" type="datetime1">
              <a:rPr lang="en-US" smtClean="0"/>
              <a:t>10/20/2025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‹Nº›</a:t>
            </a:fld>
            <a:endParaRPr lang="en-US"/>
          </a:p>
        </p:txBody>
      </p:sp>
      <p:grpSp>
        <p:nvGrpSpPr>
          <p:cNvPr id="12" name="Group 11">
            <a:extLst>
              <a:ext uri="{FF2B5EF4-FFF2-40B4-BE49-F238E27FC236}">
                <a16:creationId xmlns:a16="http://schemas.microsoft.com/office/drawing/2014/main" id="{54162085-B82B-D70C-0D7A-22C4D7233FBB}"/>
              </a:ext>
            </a:extLst>
          </p:cNvPr>
          <p:cNvGrpSpPr/>
          <p:nvPr userDrawn="1"/>
        </p:nvGrpSpPr>
        <p:grpSpPr>
          <a:xfrm>
            <a:off x="803185" y="0"/>
            <a:ext cx="10585629" cy="6858000"/>
            <a:chOff x="803185" y="0"/>
            <a:chExt cx="10585629" cy="6858000"/>
          </a:xfrm>
        </p:grpSpPr>
        <p:cxnSp>
          <p:nvCxnSpPr>
            <p:cNvPr id="13" name="Straight Connector 12">
              <a:extLst>
                <a:ext uri="{FF2B5EF4-FFF2-40B4-BE49-F238E27FC236}">
                  <a16:creationId xmlns:a16="http://schemas.microsoft.com/office/drawing/2014/main" id="{9B9AC621-2F3F-131D-52E8-A49842375418}"/>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C01039-2702-D6CF-0CAF-7BDB73F16575}"/>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76C98EB-F220-E16C-9F07-94D78E1A08D0}"/>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953B0C-5FF3-5CCF-848F-BB45DDA545A2}"/>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030021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295400" y="1005840"/>
            <a:ext cx="9601200" cy="2621154"/>
          </a:xfrm>
        </p:spPr>
        <p:txBody>
          <a:bodyPr anchor="b" anchorCtr="0">
            <a:normAutofit/>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295400" y="3749039"/>
            <a:ext cx="9601200" cy="2103120"/>
          </a:xfrm>
        </p:spPr>
        <p:txBody>
          <a:bodyPr anchor="t" anchorCtr="0">
            <a:norm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18C6F82F-1CA0-4CF2-91A1-388896177AD5}" type="datetime1">
              <a:rPr lang="en-US" smtClean="0"/>
              <a:t>10/20/2025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‹Nº›</a:t>
            </a:fld>
            <a:endParaRPr lang="en-US"/>
          </a:p>
        </p:txBody>
      </p:sp>
      <p:grpSp>
        <p:nvGrpSpPr>
          <p:cNvPr id="12" name="Group 11">
            <a:extLst>
              <a:ext uri="{FF2B5EF4-FFF2-40B4-BE49-F238E27FC236}">
                <a16:creationId xmlns:a16="http://schemas.microsoft.com/office/drawing/2014/main" id="{E52FAD7B-9B0A-857E-5CD0-3E3F44C18648}"/>
              </a:ext>
            </a:extLst>
          </p:cNvPr>
          <p:cNvGrpSpPr/>
          <p:nvPr userDrawn="1"/>
        </p:nvGrpSpPr>
        <p:grpSpPr>
          <a:xfrm>
            <a:off x="803185" y="0"/>
            <a:ext cx="10585629" cy="6858000"/>
            <a:chOff x="803185" y="0"/>
            <a:chExt cx="10585629" cy="6858000"/>
          </a:xfrm>
        </p:grpSpPr>
        <p:cxnSp>
          <p:nvCxnSpPr>
            <p:cNvPr id="13" name="Straight Connector 12">
              <a:extLst>
                <a:ext uri="{FF2B5EF4-FFF2-40B4-BE49-F238E27FC236}">
                  <a16:creationId xmlns:a16="http://schemas.microsoft.com/office/drawing/2014/main" id="{C00D7A0C-A4FC-D6C3-FB54-CEA8FB8E5330}"/>
                </a:ext>
              </a:extLst>
            </p:cNvPr>
            <p:cNvCxnSpPr/>
            <p:nvPr/>
          </p:nvCxnSpPr>
          <p:spPr>
            <a:xfrm>
              <a:off x="80467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4A9338F-57CD-1C5E-080E-1648C5C9F927}"/>
                </a:ext>
              </a:extLst>
            </p:cNvPr>
            <p:cNvCxnSpPr>
              <a:cxnSpLocks/>
            </p:cNvCxnSpPr>
            <p:nvPr/>
          </p:nvCxnSpPr>
          <p:spPr>
            <a:xfrm>
              <a:off x="803185" y="393192"/>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9DEB5BD-7064-53F1-55A5-85BC50666D0B}"/>
                </a:ext>
              </a:extLst>
            </p:cNvPr>
            <p:cNvCxnSpPr>
              <a:cxnSpLocks/>
            </p:cNvCxnSpPr>
            <p:nvPr/>
          </p:nvCxnSpPr>
          <p:spPr>
            <a:xfrm>
              <a:off x="11388814"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43BB38-B6FB-D943-9359-FE7ED3ABB291}"/>
                </a:ext>
              </a:extLst>
            </p:cNvPr>
            <p:cNvCxnSpPr>
              <a:cxnSpLocks/>
            </p:cNvCxnSpPr>
            <p:nvPr/>
          </p:nvCxnSpPr>
          <p:spPr>
            <a:xfrm>
              <a:off x="803185" y="6452119"/>
              <a:ext cx="105841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5266204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1066800" y="685800"/>
            <a:ext cx="10058400" cy="1132258"/>
          </a:xfrm>
          <a:prstGeom prst="rect">
            <a:avLst/>
          </a:prstGeom>
        </p:spPr>
        <p:txBody>
          <a:bodyPr vert="horz" lIns="91440" tIns="45720" rIns="91440" bIns="45720" rtlCol="0" anchor="t">
            <a:normAutofit/>
          </a:bodyPr>
          <a:lstStyle/>
          <a:p>
            <a:r>
              <a:rPr lang="en-US"/>
              <a:t>Click to edit Master title style</a:t>
            </a:r>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rot="16200000">
            <a:off x="-1005840" y="1525384"/>
            <a:ext cx="2805405" cy="365125"/>
          </a:xfrm>
          <a:prstGeom prst="rect">
            <a:avLst/>
          </a:prstGeom>
        </p:spPr>
        <p:txBody>
          <a:bodyPr vert="horz" lIns="91440" tIns="45720" rIns="91440" bIns="45720" rtlCol="0" anchor="ctr"/>
          <a:lstStyle>
            <a:lvl1pPr algn="r" rtl="0">
              <a:defRPr sz="900" b="0" i="0">
                <a:solidFill>
                  <a:schemeClr val="tx1"/>
                </a:solidFill>
                <a:latin typeface="+mn-lt"/>
              </a:defRPr>
            </a:lvl1pPr>
          </a:lstStyle>
          <a:p>
            <a:r>
              <a:rPr lang="en-US"/>
              <a:t>SAMPLE FOOTER TEXT</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573385" y="6229552"/>
            <a:ext cx="429207" cy="365125"/>
          </a:xfrm>
          <a:prstGeom prst="rect">
            <a:avLst/>
          </a:prstGeom>
        </p:spPr>
        <p:txBody>
          <a:bodyPr vert="horz" lIns="91440" tIns="45720" rIns="91440" bIns="45720" rtlCol="0" anchor="ctr"/>
          <a:lstStyle>
            <a:lvl1pPr algn="ctr" rtl="0">
              <a:defRPr sz="900" b="0" i="0">
                <a:solidFill>
                  <a:schemeClr val="tx1"/>
                </a:solidFill>
                <a:latin typeface="+mn-lt"/>
              </a:defRPr>
            </a:lvl1pPr>
          </a:lstStyle>
          <a:p>
            <a:fld id="{CC057153-B650-4DEB-B370-79DDCFDCE934}" type="slidenum">
              <a:rPr lang="en-US" smtClean="0"/>
              <a:pPr/>
              <a:t>‹Nº›</a:t>
            </a:fld>
            <a:endParaRPr lang="en-US"/>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1066800" y="1920240"/>
            <a:ext cx="1005840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rot="5400000">
            <a:off x="10040831" y="4206240"/>
            <a:ext cx="3494314" cy="365125"/>
          </a:xfrm>
          <a:prstGeom prst="rect">
            <a:avLst/>
          </a:prstGeom>
        </p:spPr>
        <p:txBody>
          <a:bodyPr vert="horz" lIns="91440" tIns="45720" rIns="91440" bIns="45720" rtlCol="0" anchor="ctr"/>
          <a:lstStyle>
            <a:lvl1pPr algn="r" rtl="0">
              <a:defRPr sz="900" b="0" i="0">
                <a:solidFill>
                  <a:schemeClr val="tx1"/>
                </a:solidFill>
                <a:latin typeface="+mn-lt"/>
              </a:defRPr>
            </a:lvl1pPr>
          </a:lstStyle>
          <a:p>
            <a:fld id="{5D94B1B5-61D9-4408-A2B5-CA06F768CAB1}" type="datetime1">
              <a:rPr lang="en-US" smtClean="0"/>
              <a:t>10/20/2025</a:t>
            </a:fld>
            <a:endParaRPr lang="en-US"/>
          </a:p>
        </p:txBody>
      </p:sp>
      <p:sp>
        <p:nvSpPr>
          <p:cNvPr id="12" name="Freeform 11" hidden="1">
            <a:extLst>
              <a:ext uri="{FF2B5EF4-FFF2-40B4-BE49-F238E27FC236}">
                <a16:creationId xmlns:a16="http://schemas.microsoft.com/office/drawing/2014/main" id="{918C00E2-AFB8-E789-01F1-47EC64846D95}"/>
              </a:ext>
            </a:extLst>
          </p:cNvPr>
          <p:cNvSpPr/>
          <p:nvPr/>
        </p:nvSpPr>
        <p:spPr>
          <a:xfrm>
            <a:off x="812559" y="393189"/>
            <a:ext cx="10579798" cy="6071619"/>
          </a:xfrm>
          <a:custGeom>
            <a:avLst/>
            <a:gdLst>
              <a:gd name="connsiteX0" fmla="*/ 10186606 w 10579798"/>
              <a:gd name="connsiteY0" fmla="*/ 0 h 6071619"/>
              <a:gd name="connsiteX1" fmla="*/ 10579798 w 10579798"/>
              <a:gd name="connsiteY1" fmla="*/ 0 h 6071619"/>
              <a:gd name="connsiteX2" fmla="*/ 10579798 w 10579798"/>
              <a:gd name="connsiteY2" fmla="*/ 6071619 h 6071619"/>
              <a:gd name="connsiteX3" fmla="*/ 10186606 w 10579798"/>
              <a:gd name="connsiteY3" fmla="*/ 6071619 h 6071619"/>
              <a:gd name="connsiteX4" fmla="*/ 10186606 w 10579798"/>
              <a:gd name="connsiteY4" fmla="*/ 393194 h 6071619"/>
              <a:gd name="connsiteX5" fmla="*/ 393192 w 10579798"/>
              <a:gd name="connsiteY5" fmla="*/ 393194 h 6071619"/>
              <a:gd name="connsiteX6" fmla="*/ 393192 w 10579798"/>
              <a:gd name="connsiteY6" fmla="*/ 5870339 h 6071619"/>
              <a:gd name="connsiteX7" fmla="*/ 0 w 10579798"/>
              <a:gd name="connsiteY7" fmla="*/ 5870339 h 6071619"/>
              <a:gd name="connsiteX8" fmla="*/ 0 w 10579798"/>
              <a:gd name="connsiteY8" fmla="*/ 2 h 6071619"/>
              <a:gd name="connsiteX9" fmla="*/ 157401 w 10579798"/>
              <a:gd name="connsiteY9" fmla="*/ 2 h 6071619"/>
              <a:gd name="connsiteX10" fmla="*/ 393192 w 10579798"/>
              <a:gd name="connsiteY10" fmla="*/ 2 h 6071619"/>
              <a:gd name="connsiteX11" fmla="*/ 10186606 w 10579798"/>
              <a:gd name="connsiteY11" fmla="*/ 2 h 6071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79798" h="6071619">
                <a:moveTo>
                  <a:pt x="10186606" y="0"/>
                </a:moveTo>
                <a:lnTo>
                  <a:pt x="10579798" y="0"/>
                </a:lnTo>
                <a:lnTo>
                  <a:pt x="10579798" y="6071619"/>
                </a:lnTo>
                <a:lnTo>
                  <a:pt x="10186606" y="6071619"/>
                </a:lnTo>
                <a:lnTo>
                  <a:pt x="10186606" y="393194"/>
                </a:lnTo>
                <a:lnTo>
                  <a:pt x="393192" y="393194"/>
                </a:lnTo>
                <a:lnTo>
                  <a:pt x="393192" y="5870339"/>
                </a:lnTo>
                <a:lnTo>
                  <a:pt x="0" y="5870339"/>
                </a:lnTo>
                <a:lnTo>
                  <a:pt x="0" y="2"/>
                </a:lnTo>
                <a:lnTo>
                  <a:pt x="157401" y="2"/>
                </a:lnTo>
                <a:lnTo>
                  <a:pt x="393192" y="2"/>
                </a:lnTo>
                <a:lnTo>
                  <a:pt x="10186606" y="2"/>
                </a:lnTo>
                <a:close/>
              </a:path>
            </a:pathLst>
          </a:custGeom>
          <a:solidFill>
            <a:schemeClr val="accent5">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6" hidden="1">
            <a:extLst>
              <a:ext uri="{FF2B5EF4-FFF2-40B4-BE49-F238E27FC236}">
                <a16:creationId xmlns:a16="http://schemas.microsoft.com/office/drawing/2014/main" id="{6A6CDCAD-B761-0A5F-55A7-CE79AB3802A7}"/>
              </a:ext>
            </a:extLst>
          </p:cNvPr>
          <p:cNvSpPr/>
          <p:nvPr userDrawn="1"/>
        </p:nvSpPr>
        <p:spPr>
          <a:xfrm>
            <a:off x="812559" y="393189"/>
            <a:ext cx="10579798" cy="6071619"/>
          </a:xfrm>
          <a:custGeom>
            <a:avLst/>
            <a:gdLst>
              <a:gd name="connsiteX0" fmla="*/ 10186606 w 10579798"/>
              <a:gd name="connsiteY0" fmla="*/ 0 h 6071619"/>
              <a:gd name="connsiteX1" fmla="*/ 10579798 w 10579798"/>
              <a:gd name="connsiteY1" fmla="*/ 0 h 6071619"/>
              <a:gd name="connsiteX2" fmla="*/ 10579798 w 10579798"/>
              <a:gd name="connsiteY2" fmla="*/ 6071619 h 6071619"/>
              <a:gd name="connsiteX3" fmla="*/ 10186606 w 10579798"/>
              <a:gd name="connsiteY3" fmla="*/ 6071619 h 6071619"/>
              <a:gd name="connsiteX4" fmla="*/ 10186606 w 10579798"/>
              <a:gd name="connsiteY4" fmla="*/ 393194 h 6071619"/>
              <a:gd name="connsiteX5" fmla="*/ 393192 w 10579798"/>
              <a:gd name="connsiteY5" fmla="*/ 393194 h 6071619"/>
              <a:gd name="connsiteX6" fmla="*/ 393192 w 10579798"/>
              <a:gd name="connsiteY6" fmla="*/ 5870339 h 6071619"/>
              <a:gd name="connsiteX7" fmla="*/ 0 w 10579798"/>
              <a:gd name="connsiteY7" fmla="*/ 5870339 h 6071619"/>
              <a:gd name="connsiteX8" fmla="*/ 0 w 10579798"/>
              <a:gd name="connsiteY8" fmla="*/ 2 h 6071619"/>
              <a:gd name="connsiteX9" fmla="*/ 157401 w 10579798"/>
              <a:gd name="connsiteY9" fmla="*/ 2 h 6071619"/>
              <a:gd name="connsiteX10" fmla="*/ 393192 w 10579798"/>
              <a:gd name="connsiteY10" fmla="*/ 2 h 6071619"/>
              <a:gd name="connsiteX11" fmla="*/ 10186606 w 10579798"/>
              <a:gd name="connsiteY11" fmla="*/ 2 h 6071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79798" h="6071619">
                <a:moveTo>
                  <a:pt x="10186606" y="0"/>
                </a:moveTo>
                <a:lnTo>
                  <a:pt x="10579798" y="0"/>
                </a:lnTo>
                <a:lnTo>
                  <a:pt x="10579798" y="6071619"/>
                </a:lnTo>
                <a:lnTo>
                  <a:pt x="10186606" y="6071619"/>
                </a:lnTo>
                <a:lnTo>
                  <a:pt x="10186606" y="393194"/>
                </a:lnTo>
                <a:lnTo>
                  <a:pt x="393192" y="393194"/>
                </a:lnTo>
                <a:lnTo>
                  <a:pt x="393192" y="5870339"/>
                </a:lnTo>
                <a:lnTo>
                  <a:pt x="0" y="5870339"/>
                </a:lnTo>
                <a:lnTo>
                  <a:pt x="0" y="2"/>
                </a:lnTo>
                <a:lnTo>
                  <a:pt x="157401" y="2"/>
                </a:lnTo>
                <a:lnTo>
                  <a:pt x="393192" y="2"/>
                </a:lnTo>
                <a:lnTo>
                  <a:pt x="10186606" y="2"/>
                </a:lnTo>
                <a:close/>
              </a:path>
            </a:pathLst>
          </a:custGeom>
          <a:solidFill>
            <a:schemeClr val="accent5">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56564892"/>
      </p:ext>
    </p:extLst>
  </p:cSld>
  <p:clrMap bg1="dk1" tx1="lt1" bg2="dk2" tx2="lt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76"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 id="2147483934" r:id="rId18"/>
    <p:sldLayoutId id="2147483935" r:id="rId19"/>
    <p:sldLayoutId id="2147483936" r:id="rId20"/>
    <p:sldLayoutId id="2147483937" r:id="rId21"/>
    <p:sldLayoutId id="2147483938" r:id="rId22"/>
    <p:sldLayoutId id="2147483939" r:id="rId23"/>
    <p:sldLayoutId id="2147483940" r:id="rId24"/>
    <p:sldLayoutId id="2147483941" r:id="rId25"/>
    <p:sldLayoutId id="2147483942" r:id="rId26"/>
    <p:sldLayoutId id="2147483943" r:id="rId27"/>
    <p:sldLayoutId id="2147483944" r:id="rId28"/>
    <p:sldLayoutId id="2147483945" r:id="rId29"/>
    <p:sldLayoutId id="2147483946" r:id="rId30"/>
    <p:sldLayoutId id="2147483947" r:id="rId31"/>
    <p:sldLayoutId id="2147483948" r:id="rId32"/>
    <p:sldLayoutId id="2147483949" r:id="rId33"/>
    <p:sldLayoutId id="2147483950" r:id="rId34"/>
    <p:sldLayoutId id="2147483951" r:id="rId35"/>
    <p:sldLayoutId id="2147483952" r:id="rId36"/>
    <p:sldLayoutId id="2147483953" r:id="rId37"/>
    <p:sldLayoutId id="2147483954" r:id="rId38"/>
    <p:sldLayoutId id="2147483955" r:id="rId39"/>
    <p:sldLayoutId id="2147483956" r:id="rId40"/>
    <p:sldLayoutId id="2147483957" r:id="rId41"/>
    <p:sldLayoutId id="2147483958" r:id="rId42"/>
    <p:sldLayoutId id="2147483959" r:id="rId43"/>
    <p:sldLayoutId id="2147483960" r:id="rId44"/>
    <p:sldLayoutId id="2147483961" r:id="rId45"/>
    <p:sldLayoutId id="2147483962" r:id="rId46"/>
    <p:sldLayoutId id="2147483963" r:id="rId47"/>
    <p:sldLayoutId id="2147483964" r:id="rId48"/>
    <p:sldLayoutId id="2147483965" r:id="rId49"/>
    <p:sldLayoutId id="2147483966" r:id="rId50"/>
    <p:sldLayoutId id="2147483967" r:id="rId51"/>
    <p:sldLayoutId id="2147483969" r:id="rId52"/>
    <p:sldLayoutId id="2147483970" r:id="rId53"/>
    <p:sldLayoutId id="2147483971" r:id="rId54"/>
    <p:sldLayoutId id="2147483972" r:id="rId55"/>
    <p:sldLayoutId id="2147483973" r:id="rId56"/>
    <p:sldLayoutId id="2147483974" r:id="rId57"/>
    <p:sldLayoutId id="2147483975" r:id="rId58"/>
  </p:sldLayoutIdLst>
  <p:hf hdr="0" dt="0"/>
  <p:txStyles>
    <p:titleStyle>
      <a:lvl1pPr algn="l" defTabSz="914400" rtl="0" eaLnBrk="1" latinLnBrk="0" hangingPunct="1">
        <a:lnSpc>
          <a:spcPct val="100000"/>
        </a:lnSpc>
        <a:spcBef>
          <a:spcPct val="0"/>
        </a:spcBef>
        <a:buNone/>
        <a:defRPr sz="4000" b="0" i="0" kern="1200" cap="all" baseline="0">
          <a:solidFill>
            <a:schemeClr val="tx1"/>
          </a:solidFill>
          <a:latin typeface="+mj-lt"/>
          <a:ea typeface="+mj-ea"/>
          <a:cs typeface="+mj-cs"/>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sz="1800" b="0" i="0" kern="1200">
          <a:solidFill>
            <a:schemeClr val="tx1"/>
          </a:solidFill>
          <a:latin typeface="+mn-lt"/>
          <a:ea typeface="+mn-ea"/>
          <a:cs typeface="+mn-cs"/>
        </a:defRPr>
      </a:lvl1pPr>
      <a:lvl2pPr marL="514350" indent="-285750" algn="l" defTabSz="914400" rtl="0" eaLnBrk="1" latinLnBrk="0" hangingPunct="1">
        <a:lnSpc>
          <a:spcPct val="100000"/>
        </a:lnSpc>
        <a:spcBef>
          <a:spcPts val="500"/>
        </a:spcBef>
        <a:buFont typeface="Arial" panose="020B0604020202020204" pitchFamily="34" charset="0"/>
        <a:buChar char="•"/>
        <a:defRPr sz="1600" b="0" i="0" kern="1200">
          <a:solidFill>
            <a:schemeClr val="tx1"/>
          </a:solidFill>
          <a:latin typeface="+mn-lt"/>
          <a:ea typeface="+mn-ea"/>
          <a:cs typeface="+mn-cs"/>
        </a:defRPr>
      </a:lvl2pPr>
      <a:lvl3pPr marL="742950" indent="-285750" algn="l" defTabSz="914400" rtl="0" eaLnBrk="1" latinLnBrk="0" hangingPunct="1">
        <a:lnSpc>
          <a:spcPct val="100000"/>
        </a:lnSpc>
        <a:spcBef>
          <a:spcPts val="500"/>
        </a:spcBef>
        <a:buFont typeface="Arial" panose="020B0604020202020204" pitchFamily="34" charset="0"/>
        <a:buChar char="•"/>
        <a:defRPr sz="1400" b="0" i="0" kern="1200">
          <a:solidFill>
            <a:schemeClr val="tx1"/>
          </a:solidFill>
          <a:latin typeface="+mn-lt"/>
          <a:ea typeface="+mn-ea"/>
          <a:cs typeface="+mn-cs"/>
        </a:defRPr>
      </a:lvl3pPr>
      <a:lvl4pPr marL="971550" indent="-28575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1200150" indent="-28575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074B-5516-E72F-B8D1-E8E88252F673}"/>
              </a:ext>
            </a:extLst>
          </p:cNvPr>
          <p:cNvSpPr>
            <a:spLocks noGrp="1"/>
          </p:cNvSpPr>
          <p:nvPr>
            <p:ph type="title"/>
          </p:nvPr>
        </p:nvSpPr>
        <p:spPr>
          <a:xfrm>
            <a:off x="1200912" y="4597404"/>
            <a:ext cx="9784077" cy="980435"/>
          </a:xfrm>
        </p:spPr>
        <p:txBody>
          <a:bodyPr anchor="b">
            <a:normAutofit/>
          </a:bodyPr>
          <a:lstStyle/>
          <a:p>
            <a:pPr>
              <a:lnSpc>
                <a:spcPct val="90000"/>
              </a:lnSpc>
            </a:pPr>
            <a:r>
              <a:rPr lang="en-US" sz="4100"/>
              <a:t>Optimización de Proyecto Barefoot</a:t>
            </a:r>
          </a:p>
        </p:txBody>
      </p:sp>
      <p:sp>
        <p:nvSpPr>
          <p:cNvPr id="4" name="Footer Placeholder 3">
            <a:extLst>
              <a:ext uri="{FF2B5EF4-FFF2-40B4-BE49-F238E27FC236}">
                <a16:creationId xmlns:a16="http://schemas.microsoft.com/office/drawing/2014/main" id="{1D02E120-E6B7-4A70-AEFD-784690913616}"/>
              </a:ext>
            </a:extLst>
          </p:cNvPr>
          <p:cNvSpPr>
            <a:spLocks noGrp="1"/>
          </p:cNvSpPr>
          <p:nvPr>
            <p:ph type="ftr" sz="quarter" idx="15"/>
          </p:nvPr>
        </p:nvSpPr>
        <p:spPr>
          <a:xfrm rot="16200000">
            <a:off x="-1005840" y="1525384"/>
            <a:ext cx="2805405" cy="365125"/>
          </a:xfrm>
        </p:spPr>
        <p:txBody>
          <a:bodyPr anchor="ctr">
            <a:normAutofit/>
          </a:bodyPr>
          <a:lstStyle/>
          <a:p>
            <a:pPr>
              <a:spcAft>
                <a:spcPts val="600"/>
              </a:spcAft>
            </a:pPr>
            <a:r>
              <a:rPr lang="en-US"/>
              <a:t>SAMPLE FOOTER TEXT</a:t>
            </a:r>
          </a:p>
        </p:txBody>
      </p:sp>
      <p:pic>
        <p:nvPicPr>
          <p:cNvPr id="6" name="Picture 5" descr="Gear concept">
            <a:extLst>
              <a:ext uri="{FF2B5EF4-FFF2-40B4-BE49-F238E27FC236}">
                <a16:creationId xmlns:a16="http://schemas.microsoft.com/office/drawing/2014/main" id="{65989967-CB24-459D-8CA5-47EF7596E451}"/>
              </a:ext>
            </a:extLst>
          </p:cNvPr>
          <p:cNvPicPr>
            <a:picLocks noChangeAspect="1"/>
          </p:cNvPicPr>
          <p:nvPr/>
        </p:nvPicPr>
        <p:blipFill>
          <a:blip r:embed="rId3"/>
          <a:srcRect t="37841" r="1" b="25879"/>
          <a:stretch>
            <a:fillRect/>
          </a:stretch>
        </p:blipFill>
        <p:spPr>
          <a:xfrm>
            <a:off x="808258" y="404999"/>
            <a:ext cx="10575485" cy="3836802"/>
          </a:xfrm>
          <a:prstGeom prst="rect">
            <a:avLst/>
          </a:prstGeom>
          <a:noFill/>
        </p:spPr>
      </p:pic>
      <p:sp>
        <p:nvSpPr>
          <p:cNvPr id="5" name="Slide Number Placeholder 4">
            <a:extLst>
              <a:ext uri="{FF2B5EF4-FFF2-40B4-BE49-F238E27FC236}">
                <a16:creationId xmlns:a16="http://schemas.microsoft.com/office/drawing/2014/main" id="{F2F7C995-B2FA-FC3C-AC0A-B9CFCFE82B44}"/>
              </a:ext>
            </a:extLst>
          </p:cNvPr>
          <p:cNvSpPr>
            <a:spLocks noGrp="1"/>
          </p:cNvSpPr>
          <p:nvPr>
            <p:ph type="sldNum" sz="quarter" idx="16"/>
          </p:nvPr>
        </p:nvSpPr>
        <p:spPr>
          <a:xfrm>
            <a:off x="11573385" y="6229552"/>
            <a:ext cx="429207" cy="365125"/>
          </a:xfrm>
        </p:spPr>
        <p:txBody>
          <a:bodyPr anchor="ctr">
            <a:normAutofit/>
          </a:bodyPr>
          <a:lstStyle/>
          <a:p>
            <a:pPr>
              <a:spcAft>
                <a:spcPts val="600"/>
              </a:spcAft>
            </a:pPr>
            <a:fld id="{CC057153-B650-4DEB-B370-79DDCFDCE934}" type="slidenum">
              <a:rPr lang="en-US" smtClean="0"/>
              <a:pPr>
                <a:spcAft>
                  <a:spcPts val="600"/>
                </a:spcAft>
              </a:pPr>
              <a:t>1</a:t>
            </a:fld>
            <a:endParaRPr lang="en-US"/>
          </a:p>
        </p:txBody>
      </p:sp>
    </p:spTree>
    <p:extLst>
      <p:ext uri="{BB962C8B-B14F-4D97-AF65-F5344CB8AC3E}">
        <p14:creationId xmlns:p14="http://schemas.microsoft.com/office/powerpoint/2010/main" val="169375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63BDE-86AC-D1AA-8926-24D36B2F38BC}"/>
              </a:ext>
            </a:extLst>
          </p:cNvPr>
          <p:cNvSpPr>
            <a:spLocks noGrp="1"/>
          </p:cNvSpPr>
          <p:nvPr>
            <p:ph type="ctrTitle"/>
          </p:nvPr>
        </p:nvSpPr>
        <p:spPr>
          <a:xfrm>
            <a:off x="3947160" y="1463040"/>
            <a:ext cx="4297680" cy="3931920"/>
          </a:xfrm>
        </p:spPr>
        <p:txBody>
          <a:bodyPr anchor="ctr">
            <a:normAutofit fontScale="90000"/>
          </a:bodyPr>
          <a:lstStyle/>
          <a:p>
            <a:r>
              <a:rPr lang="en-US"/>
              <a:t>Optimización de la </a:t>
            </a:r>
            <a:r>
              <a:rPr lang="en-US" err="1"/>
              <a:t>propuesta</a:t>
            </a:r>
            <a:r>
              <a:rPr lang="en-US"/>
              <a:t> valor </a:t>
            </a:r>
            <a:r>
              <a:rPr lang="en-US" err="1"/>
              <a:t>en</a:t>
            </a:r>
            <a:r>
              <a:rPr lang="en-US"/>
              <a:t> base a las </a:t>
            </a:r>
            <a:r>
              <a:rPr lang="en-US" err="1"/>
              <a:t>necesidades</a:t>
            </a:r>
            <a:r>
              <a:rPr lang="en-US"/>
              <a:t> del </a:t>
            </a:r>
            <a:r>
              <a:rPr lang="en-US" err="1"/>
              <a:t>cliente</a:t>
            </a:r>
            <a:endParaRPr lang="en-US"/>
          </a:p>
        </p:txBody>
      </p:sp>
      <p:sp>
        <p:nvSpPr>
          <p:cNvPr id="4" name="Footer Placeholder 3">
            <a:extLst>
              <a:ext uri="{FF2B5EF4-FFF2-40B4-BE49-F238E27FC236}">
                <a16:creationId xmlns:a16="http://schemas.microsoft.com/office/drawing/2014/main" id="{1A10218C-8838-EC3B-0DBE-42B7DD4AA0F0}"/>
              </a:ext>
            </a:extLst>
          </p:cNvPr>
          <p:cNvSpPr>
            <a:spLocks noGrp="1"/>
          </p:cNvSpPr>
          <p:nvPr>
            <p:ph type="ftr" sz="quarter" idx="11"/>
          </p:nvPr>
        </p:nvSpPr>
        <p:spPr>
          <a:xfrm rot="16200000">
            <a:off x="-1005840" y="1525384"/>
            <a:ext cx="2805405" cy="365125"/>
          </a:xfrm>
        </p:spPr>
        <p:txBody>
          <a:bodyPr anchor="ctr">
            <a:normAutofit/>
          </a:bodyPr>
          <a:lstStyle/>
          <a:p>
            <a:pPr>
              <a:spcAft>
                <a:spcPts val="600"/>
              </a:spcAft>
            </a:pPr>
            <a:r>
              <a:rPr lang="en-US"/>
              <a:t>SAMPLE FOOTER TEXT</a:t>
            </a:r>
          </a:p>
        </p:txBody>
      </p:sp>
      <p:sp>
        <p:nvSpPr>
          <p:cNvPr id="5" name="Slide Number Placeholder 4">
            <a:extLst>
              <a:ext uri="{FF2B5EF4-FFF2-40B4-BE49-F238E27FC236}">
                <a16:creationId xmlns:a16="http://schemas.microsoft.com/office/drawing/2014/main" id="{86B9263F-F96B-8A6D-ECD9-32B4A2A0DE45}"/>
              </a:ext>
            </a:extLst>
          </p:cNvPr>
          <p:cNvSpPr>
            <a:spLocks noGrp="1"/>
          </p:cNvSpPr>
          <p:nvPr>
            <p:ph type="sldNum" sz="quarter" idx="12"/>
          </p:nvPr>
        </p:nvSpPr>
        <p:spPr>
          <a:xfrm>
            <a:off x="11573385" y="6229552"/>
            <a:ext cx="429207" cy="365125"/>
          </a:xfrm>
        </p:spPr>
        <p:txBody>
          <a:bodyPr anchor="ctr">
            <a:normAutofit/>
          </a:bodyPr>
          <a:lstStyle/>
          <a:p>
            <a:pPr>
              <a:spcAft>
                <a:spcPts val="600"/>
              </a:spcAft>
            </a:pPr>
            <a:fld id="{CC057153-B650-4DEB-B370-79DDCFDCE934}" type="slidenum">
              <a:rPr lang="en-US" smtClean="0"/>
              <a:pPr>
                <a:spcAft>
                  <a:spcPts val="600"/>
                </a:spcAft>
              </a:pPr>
              <a:t>2</a:t>
            </a:fld>
            <a:endParaRPr lang="en-US"/>
          </a:p>
        </p:txBody>
      </p:sp>
    </p:spTree>
    <p:extLst>
      <p:ext uri="{BB962C8B-B14F-4D97-AF65-F5344CB8AC3E}">
        <p14:creationId xmlns:p14="http://schemas.microsoft.com/office/powerpoint/2010/main" val="10695135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2AA0-C7E8-B8D7-1D13-FEC65F3385A1}"/>
              </a:ext>
            </a:extLst>
          </p:cNvPr>
          <p:cNvSpPr>
            <a:spLocks noGrp="1"/>
          </p:cNvSpPr>
          <p:nvPr>
            <p:ph type="title"/>
          </p:nvPr>
        </p:nvSpPr>
        <p:spPr>
          <a:xfrm>
            <a:off x="1066800" y="640080"/>
            <a:ext cx="10058400" cy="731518"/>
          </a:xfrm>
        </p:spPr>
        <p:txBody>
          <a:bodyPr anchor="t">
            <a:normAutofit/>
          </a:bodyPr>
          <a:lstStyle/>
          <a:p>
            <a:r>
              <a:rPr lang="en-US" sz="3700"/>
              <a:t>Requerimientos del cliente vs mercado</a:t>
            </a:r>
          </a:p>
        </p:txBody>
      </p:sp>
      <p:sp>
        <p:nvSpPr>
          <p:cNvPr id="3" name="Footer Placeholder 2">
            <a:extLst>
              <a:ext uri="{FF2B5EF4-FFF2-40B4-BE49-F238E27FC236}">
                <a16:creationId xmlns:a16="http://schemas.microsoft.com/office/drawing/2014/main" id="{DE6070DF-E40B-AAF0-1953-4C00A5F0AEB0}"/>
              </a:ext>
            </a:extLst>
          </p:cNvPr>
          <p:cNvSpPr>
            <a:spLocks noGrp="1"/>
          </p:cNvSpPr>
          <p:nvPr>
            <p:ph type="ftr" sz="quarter" idx="11"/>
          </p:nvPr>
        </p:nvSpPr>
        <p:spPr>
          <a:xfrm rot="16200000">
            <a:off x="-1005840" y="1525384"/>
            <a:ext cx="2805405" cy="365125"/>
          </a:xfrm>
        </p:spPr>
        <p:txBody>
          <a:bodyPr anchor="ctr">
            <a:normAutofit/>
          </a:bodyPr>
          <a:lstStyle/>
          <a:p>
            <a:pPr>
              <a:spcAft>
                <a:spcPts val="600"/>
              </a:spcAft>
            </a:pPr>
            <a:r>
              <a:rPr lang="en-US"/>
              <a:t>SAMPLE FOOTER TEXT</a:t>
            </a:r>
          </a:p>
        </p:txBody>
      </p:sp>
      <p:sp>
        <p:nvSpPr>
          <p:cNvPr id="5" name="Slide Number Placeholder 4">
            <a:extLst>
              <a:ext uri="{FF2B5EF4-FFF2-40B4-BE49-F238E27FC236}">
                <a16:creationId xmlns:a16="http://schemas.microsoft.com/office/drawing/2014/main" id="{958EFF6E-52E5-EE0F-6A90-20DA53131A35}"/>
              </a:ext>
            </a:extLst>
          </p:cNvPr>
          <p:cNvSpPr>
            <a:spLocks noGrp="1"/>
          </p:cNvSpPr>
          <p:nvPr>
            <p:ph type="sldNum" sz="quarter" idx="12"/>
          </p:nvPr>
        </p:nvSpPr>
        <p:spPr>
          <a:xfrm>
            <a:off x="11573385" y="6229552"/>
            <a:ext cx="429207" cy="365125"/>
          </a:xfrm>
        </p:spPr>
        <p:txBody>
          <a:bodyPr anchor="ctr">
            <a:normAutofit/>
          </a:bodyPr>
          <a:lstStyle/>
          <a:p>
            <a:pPr>
              <a:spcAft>
                <a:spcPts val="600"/>
              </a:spcAft>
            </a:pPr>
            <a:fld id="{CC057153-B650-4DEB-B370-79DDCFDCE934}" type="slidenum">
              <a:rPr lang="en-US" smtClean="0"/>
              <a:pPr>
                <a:spcAft>
                  <a:spcPts val="600"/>
                </a:spcAft>
              </a:pPr>
              <a:t>3</a:t>
            </a:fld>
            <a:endParaRPr lang="en-US"/>
          </a:p>
        </p:txBody>
      </p:sp>
      <p:graphicFrame>
        <p:nvGraphicFramePr>
          <p:cNvPr id="7" name="Content Placeholder 6">
            <a:extLst>
              <a:ext uri="{FF2B5EF4-FFF2-40B4-BE49-F238E27FC236}">
                <a16:creationId xmlns:a16="http://schemas.microsoft.com/office/drawing/2014/main" id="{56FA3BC6-1233-4466-AAF0-CACCFBD6FF9C}"/>
              </a:ext>
            </a:extLst>
          </p:cNvPr>
          <p:cNvGraphicFramePr>
            <a:graphicFrameLocks noGrp="1"/>
          </p:cNvGraphicFramePr>
          <p:nvPr>
            <p:ph idx="1"/>
            <p:extLst>
              <p:ext uri="{D42A27DB-BD31-4B8C-83A1-F6EECF244321}">
                <p14:modId xmlns:p14="http://schemas.microsoft.com/office/powerpoint/2010/main" val="3961769196"/>
              </p:ext>
            </p:extLst>
          </p:nvPr>
        </p:nvGraphicFramePr>
        <p:xfrm>
          <a:off x="1066800" y="1632910"/>
          <a:ext cx="10058402" cy="4058543"/>
        </p:xfrm>
        <a:graphic>
          <a:graphicData uri="http://schemas.openxmlformats.org/drawingml/2006/table">
            <a:tbl>
              <a:tblPr firstRow="1" bandRow="1">
                <a:noFill/>
                <a:tableStyleId>{5C22544A-7EE6-4342-B048-85BDC9FD1C3A}</a:tableStyleId>
              </a:tblPr>
              <a:tblGrid>
                <a:gridCol w="2450461">
                  <a:extLst>
                    <a:ext uri="{9D8B030D-6E8A-4147-A177-3AD203B41FA5}">
                      <a16:colId xmlns:a16="http://schemas.microsoft.com/office/drawing/2014/main" val="1584873185"/>
                    </a:ext>
                  </a:extLst>
                </a:gridCol>
                <a:gridCol w="2545408">
                  <a:extLst>
                    <a:ext uri="{9D8B030D-6E8A-4147-A177-3AD203B41FA5}">
                      <a16:colId xmlns:a16="http://schemas.microsoft.com/office/drawing/2014/main" val="1379055400"/>
                    </a:ext>
                  </a:extLst>
                </a:gridCol>
                <a:gridCol w="2707021">
                  <a:extLst>
                    <a:ext uri="{9D8B030D-6E8A-4147-A177-3AD203B41FA5}">
                      <a16:colId xmlns:a16="http://schemas.microsoft.com/office/drawing/2014/main" val="2681968337"/>
                    </a:ext>
                  </a:extLst>
                </a:gridCol>
                <a:gridCol w="2355512">
                  <a:extLst>
                    <a:ext uri="{9D8B030D-6E8A-4147-A177-3AD203B41FA5}">
                      <a16:colId xmlns:a16="http://schemas.microsoft.com/office/drawing/2014/main" val="192630912"/>
                    </a:ext>
                  </a:extLst>
                </a:gridCol>
              </a:tblGrid>
              <a:tr h="1636819">
                <a:tc>
                  <a:txBody>
                    <a:bodyPr/>
                    <a:lstStyle/>
                    <a:p>
                      <a:pPr>
                        <a:buNone/>
                      </a:pPr>
                      <a:r>
                        <a:rPr lang="en-US" sz="2000" b="1" cap="all" spc="150">
                          <a:solidFill>
                            <a:schemeClr val="tx1"/>
                          </a:solidFill>
                        </a:rPr>
                        <a:t>Sector Analizado</a:t>
                      </a:r>
                    </a:p>
                  </a:txBody>
                  <a:tcPr marL="174542" marR="174542" marT="174542" marB="174542" anchor="ctr">
                    <a:lnL w="12700" cmpd="sng">
                      <a:noFill/>
                    </a:lnL>
                    <a:lnR w="12700" cmpd="sng">
                      <a:noFill/>
                    </a:lnR>
                    <a:lnT w="6350" cap="flat" cmpd="sng" algn="ctr">
                      <a:noFill/>
                      <a:prstDash val="solid"/>
                    </a:lnT>
                    <a:lnB w="19050" cap="flat" cmpd="sng" algn="ctr">
                      <a:noFill/>
                      <a:prstDash val="solid"/>
                    </a:lnB>
                    <a:solidFill>
                      <a:schemeClr val="accent1">
                        <a:lumMod val="40000"/>
                        <a:lumOff val="60000"/>
                      </a:schemeClr>
                    </a:solidFill>
                  </a:tcPr>
                </a:tc>
                <a:tc>
                  <a:txBody>
                    <a:bodyPr/>
                    <a:lstStyle/>
                    <a:p>
                      <a:pPr>
                        <a:buNone/>
                      </a:pPr>
                      <a:r>
                        <a:rPr lang="en-US" sz="2000" b="1" cap="all" spc="150">
                          <a:solidFill>
                            <a:schemeClr val="tx1"/>
                          </a:solidFill>
                        </a:rPr>
                        <a:t>Situación Inicial / Problema Detectado</a:t>
                      </a:r>
                    </a:p>
                  </a:txBody>
                  <a:tcPr marL="174542" marR="174542" marT="174542" marB="174542" anchor="ctr">
                    <a:lnL w="12700" cmpd="sng">
                      <a:noFill/>
                    </a:lnL>
                    <a:lnR w="12700" cmpd="sng">
                      <a:noFill/>
                    </a:lnR>
                    <a:lnT w="6350" cap="flat" cmpd="sng" algn="ctr">
                      <a:noFill/>
                      <a:prstDash val="solid"/>
                    </a:lnT>
                    <a:lnB w="19050" cap="flat" cmpd="sng" algn="ctr">
                      <a:noFill/>
                      <a:prstDash val="solid"/>
                    </a:lnB>
                    <a:solidFill>
                      <a:schemeClr val="accent1">
                        <a:lumMod val="40000"/>
                        <a:lumOff val="60000"/>
                      </a:schemeClr>
                    </a:solidFill>
                  </a:tcPr>
                </a:tc>
                <a:tc>
                  <a:txBody>
                    <a:bodyPr/>
                    <a:lstStyle/>
                    <a:p>
                      <a:pPr>
                        <a:buNone/>
                      </a:pPr>
                      <a:r>
                        <a:rPr lang="en-US" sz="2000" b="1" cap="all" spc="150" dirty="0" err="1">
                          <a:solidFill>
                            <a:schemeClr val="tx1"/>
                          </a:solidFill>
                        </a:rPr>
                        <a:t>Optimización</a:t>
                      </a:r>
                      <a:r>
                        <a:rPr lang="en-US" sz="2000" b="1" cap="all" spc="150" dirty="0">
                          <a:solidFill>
                            <a:schemeClr val="tx1"/>
                          </a:solidFill>
                        </a:rPr>
                        <a:t> </a:t>
                      </a:r>
                      <a:r>
                        <a:rPr lang="en-US" sz="2000" b="1" cap="all" spc="150" dirty="0" err="1">
                          <a:solidFill>
                            <a:schemeClr val="tx1"/>
                          </a:solidFill>
                        </a:rPr>
                        <a:t>Aplicada</a:t>
                      </a:r>
                      <a:endParaRPr lang="en-US" sz="2000" b="1" cap="all" spc="150" dirty="0">
                        <a:solidFill>
                          <a:schemeClr val="tx1"/>
                        </a:solidFill>
                      </a:endParaRPr>
                    </a:p>
                  </a:txBody>
                  <a:tcPr marL="174542" marR="174542" marT="174542" marB="174542" anchor="ctr">
                    <a:lnL w="12700" cmpd="sng">
                      <a:noFill/>
                    </a:lnL>
                    <a:lnR w="12700" cmpd="sng">
                      <a:noFill/>
                    </a:lnR>
                    <a:lnT w="6350" cap="flat" cmpd="sng" algn="ctr">
                      <a:noFill/>
                      <a:prstDash val="solid"/>
                    </a:lnT>
                    <a:lnB w="19050" cap="flat" cmpd="sng" algn="ctr">
                      <a:noFill/>
                      <a:prstDash val="solid"/>
                    </a:lnB>
                    <a:solidFill>
                      <a:schemeClr val="accent1">
                        <a:lumMod val="40000"/>
                        <a:lumOff val="60000"/>
                      </a:schemeClr>
                    </a:solidFill>
                  </a:tcPr>
                </a:tc>
                <a:tc>
                  <a:txBody>
                    <a:bodyPr/>
                    <a:lstStyle/>
                    <a:p>
                      <a:pPr>
                        <a:buNone/>
                      </a:pPr>
                      <a:r>
                        <a:rPr lang="en-US" sz="2000" b="1" cap="all" spc="150" dirty="0" err="1">
                          <a:solidFill>
                            <a:schemeClr val="tx1"/>
                          </a:solidFill>
                        </a:rPr>
                        <a:t>Resultado</a:t>
                      </a:r>
                      <a:r>
                        <a:rPr lang="en-US" sz="2000" b="1" cap="all" spc="150" dirty="0">
                          <a:solidFill>
                            <a:schemeClr val="tx1"/>
                          </a:solidFill>
                        </a:rPr>
                        <a:t> Final / </a:t>
                      </a:r>
                      <a:r>
                        <a:rPr lang="en-US" sz="2000" b="1" cap="all" spc="150" dirty="0" err="1">
                          <a:solidFill>
                            <a:schemeClr val="tx1"/>
                          </a:solidFill>
                        </a:rPr>
                        <a:t>Beneficio</a:t>
                      </a:r>
                      <a:endParaRPr lang="en-US" sz="2000" b="1" cap="all" spc="150" dirty="0">
                        <a:solidFill>
                          <a:schemeClr val="tx1"/>
                        </a:solidFill>
                      </a:endParaRPr>
                    </a:p>
                  </a:txBody>
                  <a:tcPr marL="174542" marR="174542" marT="174542" marB="174542" anchor="ctr">
                    <a:lnL w="12700" cmpd="sng">
                      <a:noFill/>
                    </a:lnL>
                    <a:lnR w="12700" cmpd="sng">
                      <a:noFill/>
                    </a:lnR>
                    <a:lnT w="6350" cap="flat" cmpd="sng" algn="ctr">
                      <a:noFill/>
                      <a:prstDash val="solid"/>
                    </a:lnT>
                    <a:lnB w="19050" cap="flat" cmpd="sng" algn="ctr">
                      <a:noFill/>
                      <a:prstDash val="solid"/>
                    </a:lnB>
                    <a:solidFill>
                      <a:schemeClr val="accent1">
                        <a:lumMod val="40000"/>
                        <a:lumOff val="60000"/>
                      </a:schemeClr>
                    </a:solidFill>
                  </a:tcPr>
                </a:tc>
                <a:extLst>
                  <a:ext uri="{0D108BD9-81ED-4DB2-BD59-A6C34878D82A}">
                    <a16:rowId xmlns:a16="http://schemas.microsoft.com/office/drawing/2014/main" val="908091853"/>
                  </a:ext>
                </a:extLst>
              </a:tr>
              <a:tr h="2412562">
                <a:tc>
                  <a:txBody>
                    <a:bodyPr/>
                    <a:lstStyle/>
                    <a:p>
                      <a:pPr>
                        <a:buNone/>
                      </a:pPr>
                      <a:r>
                        <a:rPr lang="en-US" sz="1700" b="1" cap="none" spc="0">
                          <a:solidFill>
                            <a:schemeClr val="tx1"/>
                          </a:solidFill>
                        </a:rPr>
                        <a:t>🧩 a. Requerimientos del cliente vs mercado</a:t>
                      </a:r>
                    </a:p>
                  </a:txBody>
                  <a:tcPr marL="174542" marR="174542" marT="174542" marB="174542" anchor="ctr">
                    <a:lnL w="12700" cmpd="sng">
                      <a:noFill/>
                      <a:prstDash val="solid"/>
                    </a:lnL>
                    <a:lnR w="12700" cmpd="sng">
                      <a:noFill/>
                      <a:prstDash val="solid"/>
                    </a:lnR>
                    <a:lnT w="19050" cap="flat" cmpd="sng" algn="ctr">
                      <a:noFill/>
                      <a:prstDash val="solid"/>
                    </a:lnT>
                    <a:lnB w="6350" cap="flat" cmpd="sng" algn="ctr">
                      <a:noFill/>
                      <a:prstDash val="solid"/>
                    </a:lnB>
                    <a:noFill/>
                  </a:tcPr>
                </a:tc>
                <a:tc>
                  <a:txBody>
                    <a:bodyPr/>
                    <a:lstStyle/>
                    <a:p>
                      <a:pPr>
                        <a:buNone/>
                      </a:pPr>
                      <a:r>
                        <a:rPr lang="en-US" sz="1700" cap="none" spc="0">
                          <a:solidFill>
                            <a:schemeClr val="tx1"/>
                          </a:solidFill>
                        </a:rPr>
                        <a:t>Se planificaron múltiples módulos (chatbot avanzado, pedidos especiales, personalización completa), generando sobrecarga técnica y costos altos.</a:t>
                      </a:r>
                    </a:p>
                  </a:txBody>
                  <a:tcPr marL="174542" marR="174542" marT="174542" marB="174542" anchor="ctr">
                    <a:lnL w="12700" cmpd="sng">
                      <a:noFill/>
                      <a:prstDash val="solid"/>
                    </a:lnL>
                    <a:lnR w="12700" cmpd="sng">
                      <a:noFill/>
                      <a:prstDash val="solid"/>
                    </a:lnR>
                    <a:lnT w="19050" cap="flat" cmpd="sng" algn="ctr">
                      <a:noFill/>
                      <a:prstDash val="solid"/>
                    </a:lnT>
                    <a:lnB w="6350" cap="flat" cmpd="sng" algn="ctr">
                      <a:noFill/>
                      <a:prstDash val="solid"/>
                    </a:lnB>
                    <a:noFill/>
                  </a:tcPr>
                </a:tc>
                <a:tc>
                  <a:txBody>
                    <a:bodyPr/>
                    <a:lstStyle/>
                    <a:p>
                      <a:pPr>
                        <a:buNone/>
                      </a:pPr>
                      <a:r>
                        <a:rPr lang="en-US" sz="1700" cap="none" spc="0" dirty="0">
                          <a:solidFill>
                            <a:schemeClr val="tx1"/>
                          </a:solidFill>
                        </a:rPr>
                        <a:t>➜ Se </a:t>
                      </a:r>
                      <a:r>
                        <a:rPr lang="en-US" sz="1700" cap="none" spc="0" dirty="0" err="1">
                          <a:solidFill>
                            <a:schemeClr val="tx1"/>
                          </a:solidFill>
                        </a:rPr>
                        <a:t>prioriza</a:t>
                      </a:r>
                      <a:r>
                        <a:rPr lang="en-US" sz="1700" cap="none" spc="0" dirty="0">
                          <a:solidFill>
                            <a:schemeClr val="tx1"/>
                          </a:solidFill>
                        </a:rPr>
                        <a:t> un MVP (PMV) </a:t>
                      </a:r>
                      <a:r>
                        <a:rPr lang="en-US" sz="1700" cap="none" spc="0" dirty="0" err="1">
                          <a:solidFill>
                            <a:schemeClr val="tx1"/>
                          </a:solidFill>
                        </a:rPr>
                        <a:t>funcional</a:t>
                      </a:r>
                      <a:r>
                        <a:rPr lang="en-US" sz="1700" cap="none" spc="0" dirty="0">
                          <a:solidFill>
                            <a:schemeClr val="tx1"/>
                          </a:solidFill>
                        </a:rPr>
                        <a:t> </a:t>
                      </a:r>
                      <a:r>
                        <a:rPr lang="en-US" sz="1700" cap="none" spc="0" dirty="0" err="1">
                          <a:solidFill>
                            <a:schemeClr val="tx1"/>
                          </a:solidFill>
                        </a:rPr>
                        <a:t>centrado</a:t>
                      </a:r>
                      <a:r>
                        <a:rPr lang="en-US" sz="1700" cap="none" spc="0" dirty="0">
                          <a:solidFill>
                            <a:schemeClr val="tx1"/>
                          </a:solidFill>
                        </a:rPr>
                        <a:t> </a:t>
                      </a:r>
                      <a:r>
                        <a:rPr lang="en-US" sz="1700" cap="none" spc="0" dirty="0" err="1">
                          <a:solidFill>
                            <a:schemeClr val="tx1"/>
                          </a:solidFill>
                        </a:rPr>
                        <a:t>en</a:t>
                      </a:r>
                      <a:r>
                        <a:rPr lang="en-US" sz="1700" cap="none" spc="0" dirty="0">
                          <a:solidFill>
                            <a:schemeClr val="tx1"/>
                          </a:solidFill>
                        </a:rPr>
                        <a:t> </a:t>
                      </a:r>
                      <a:r>
                        <a:rPr lang="en-US" sz="1700" cap="none" spc="0" dirty="0" err="1">
                          <a:solidFill>
                            <a:schemeClr val="tx1"/>
                          </a:solidFill>
                        </a:rPr>
                        <a:t>catálogo</a:t>
                      </a:r>
                      <a:r>
                        <a:rPr lang="en-US" sz="1700" cap="none" spc="0" dirty="0">
                          <a:solidFill>
                            <a:schemeClr val="tx1"/>
                          </a:solidFill>
                        </a:rPr>
                        <a:t> </a:t>
                      </a:r>
                      <a:r>
                        <a:rPr lang="en-US" sz="1700" cap="none" spc="0" dirty="0" err="1">
                          <a:solidFill>
                            <a:schemeClr val="tx1"/>
                          </a:solidFill>
                        </a:rPr>
                        <a:t>personalizable</a:t>
                      </a:r>
                      <a:r>
                        <a:rPr lang="en-US" sz="1700" cap="none" spc="0" dirty="0">
                          <a:solidFill>
                            <a:schemeClr val="tx1"/>
                          </a:solidFill>
                        </a:rPr>
                        <a:t> </a:t>
                      </a:r>
                      <a:r>
                        <a:rPr lang="en-US" sz="1700" cap="none" spc="0" dirty="0" err="1">
                          <a:solidFill>
                            <a:schemeClr val="tx1"/>
                          </a:solidFill>
                        </a:rPr>
                        <a:t>básico</a:t>
                      </a:r>
                      <a:r>
                        <a:rPr lang="en-US" sz="1700" cap="none" spc="0" dirty="0">
                          <a:solidFill>
                            <a:schemeClr val="tx1"/>
                          </a:solidFill>
                        </a:rPr>
                        <a:t> y chatbot de </a:t>
                      </a:r>
                      <a:r>
                        <a:rPr lang="en-US" sz="1700" cap="none" spc="0" dirty="0" err="1">
                          <a:solidFill>
                            <a:schemeClr val="tx1"/>
                          </a:solidFill>
                        </a:rPr>
                        <a:t>soporte</a:t>
                      </a:r>
                      <a:r>
                        <a:rPr lang="en-US" sz="1700" cap="none" spc="0" dirty="0">
                          <a:solidFill>
                            <a:schemeClr val="tx1"/>
                          </a:solidFill>
                        </a:rPr>
                        <a:t>. Los </a:t>
                      </a:r>
                      <a:r>
                        <a:rPr lang="en-US" sz="1700" cap="none" spc="0" dirty="0" err="1">
                          <a:solidFill>
                            <a:schemeClr val="tx1"/>
                          </a:solidFill>
                        </a:rPr>
                        <a:t>pedidos</a:t>
                      </a:r>
                      <a:r>
                        <a:rPr lang="en-US" sz="1700" cap="none" spc="0" dirty="0">
                          <a:solidFill>
                            <a:schemeClr val="tx1"/>
                          </a:solidFill>
                        </a:rPr>
                        <a:t> </a:t>
                      </a:r>
                      <a:r>
                        <a:rPr lang="en-US" sz="1700" cap="none" spc="0" dirty="0" err="1">
                          <a:solidFill>
                            <a:schemeClr val="tx1"/>
                          </a:solidFill>
                        </a:rPr>
                        <a:t>especiales</a:t>
                      </a:r>
                      <a:r>
                        <a:rPr lang="en-US" sz="1700" cap="none" spc="0" dirty="0">
                          <a:solidFill>
                            <a:schemeClr val="tx1"/>
                          </a:solidFill>
                        </a:rPr>
                        <a:t> </a:t>
                      </a:r>
                      <a:r>
                        <a:rPr lang="en-US" sz="1700" cap="none" spc="0" dirty="0" err="1">
                          <a:solidFill>
                            <a:schemeClr val="tx1"/>
                          </a:solidFill>
                        </a:rPr>
                        <a:t>pasan</a:t>
                      </a:r>
                      <a:r>
                        <a:rPr lang="en-US" sz="1700" cap="none" spc="0" dirty="0">
                          <a:solidFill>
                            <a:schemeClr val="tx1"/>
                          </a:solidFill>
                        </a:rPr>
                        <a:t> a </a:t>
                      </a:r>
                      <a:r>
                        <a:rPr lang="en-US" sz="1700" cap="none" spc="0" dirty="0" err="1">
                          <a:solidFill>
                            <a:schemeClr val="tx1"/>
                          </a:solidFill>
                        </a:rPr>
                        <a:t>fase</a:t>
                      </a:r>
                      <a:r>
                        <a:rPr lang="en-US" sz="1700" cap="none" spc="0" dirty="0">
                          <a:solidFill>
                            <a:schemeClr val="tx1"/>
                          </a:solidFill>
                        </a:rPr>
                        <a:t> </a:t>
                      </a:r>
                      <a:r>
                        <a:rPr lang="en-US" sz="1700" cap="none" spc="0" dirty="0" err="1">
                          <a:solidFill>
                            <a:schemeClr val="tx1"/>
                          </a:solidFill>
                        </a:rPr>
                        <a:t>futura</a:t>
                      </a:r>
                      <a:r>
                        <a:rPr lang="en-US" sz="1700" cap="none" spc="0" dirty="0">
                          <a:solidFill>
                            <a:schemeClr val="tx1"/>
                          </a:solidFill>
                        </a:rPr>
                        <a:t>.</a:t>
                      </a:r>
                    </a:p>
                  </a:txBody>
                  <a:tcPr marL="174542" marR="174542" marT="174542" marB="174542" anchor="ctr">
                    <a:lnL w="12700" cmpd="sng">
                      <a:noFill/>
                      <a:prstDash val="solid"/>
                    </a:lnL>
                    <a:lnR w="12700" cmpd="sng">
                      <a:noFill/>
                      <a:prstDash val="solid"/>
                    </a:lnR>
                    <a:lnT w="19050" cap="flat" cmpd="sng" algn="ctr">
                      <a:noFill/>
                      <a:prstDash val="solid"/>
                    </a:lnT>
                    <a:lnB w="6350" cap="flat" cmpd="sng" algn="ctr">
                      <a:noFill/>
                      <a:prstDash val="solid"/>
                    </a:lnB>
                    <a:noFill/>
                  </a:tcPr>
                </a:tc>
                <a:tc>
                  <a:txBody>
                    <a:bodyPr/>
                    <a:lstStyle/>
                    <a:p>
                      <a:pPr>
                        <a:buNone/>
                      </a:pPr>
                      <a:r>
                        <a:rPr lang="en-US" sz="1700" cap="none" spc="0" dirty="0">
                          <a:solidFill>
                            <a:schemeClr val="tx1"/>
                          </a:solidFill>
                        </a:rPr>
                        <a:t>✅ Proyecto </a:t>
                      </a:r>
                      <a:r>
                        <a:rPr lang="en-US" sz="1700" cap="none" spc="0" dirty="0" err="1">
                          <a:solidFill>
                            <a:schemeClr val="tx1"/>
                          </a:solidFill>
                        </a:rPr>
                        <a:t>más</a:t>
                      </a:r>
                      <a:r>
                        <a:rPr lang="en-US" sz="1700" cap="none" spc="0" dirty="0">
                          <a:solidFill>
                            <a:schemeClr val="tx1"/>
                          </a:solidFill>
                        </a:rPr>
                        <a:t> </a:t>
                      </a:r>
                      <a:r>
                        <a:rPr lang="en-US" sz="1700" cap="none" spc="0" dirty="0" err="1">
                          <a:solidFill>
                            <a:schemeClr val="tx1"/>
                          </a:solidFill>
                        </a:rPr>
                        <a:t>realista</a:t>
                      </a:r>
                      <a:r>
                        <a:rPr lang="en-US" sz="1700" cap="none" spc="0" dirty="0">
                          <a:solidFill>
                            <a:schemeClr val="tx1"/>
                          </a:solidFill>
                        </a:rPr>
                        <a:t> y </a:t>
                      </a:r>
                      <a:r>
                        <a:rPr lang="en-US" sz="1700" cap="none" spc="0" dirty="0" err="1">
                          <a:solidFill>
                            <a:schemeClr val="tx1"/>
                          </a:solidFill>
                        </a:rPr>
                        <a:t>ejecutable</a:t>
                      </a:r>
                      <a:r>
                        <a:rPr lang="en-US" sz="1700" cap="none" spc="0" dirty="0">
                          <a:solidFill>
                            <a:schemeClr val="tx1"/>
                          </a:solidFill>
                        </a:rPr>
                        <a:t> sin </a:t>
                      </a:r>
                      <a:r>
                        <a:rPr lang="en-US" sz="1700" cap="none" spc="0" dirty="0" err="1">
                          <a:solidFill>
                            <a:schemeClr val="tx1"/>
                          </a:solidFill>
                        </a:rPr>
                        <a:t>perder</a:t>
                      </a:r>
                      <a:r>
                        <a:rPr lang="en-US" sz="1700" cap="none" spc="0" dirty="0">
                          <a:solidFill>
                            <a:schemeClr val="tx1"/>
                          </a:solidFill>
                        </a:rPr>
                        <a:t> valor </a:t>
                      </a:r>
                      <a:r>
                        <a:rPr lang="en-US" sz="1700" cap="none" spc="0" dirty="0" err="1">
                          <a:solidFill>
                            <a:schemeClr val="tx1"/>
                          </a:solidFill>
                        </a:rPr>
                        <a:t>diferencial</a:t>
                      </a:r>
                      <a:r>
                        <a:rPr lang="en-US" sz="1700" cap="none" spc="0" dirty="0">
                          <a:solidFill>
                            <a:schemeClr val="tx1"/>
                          </a:solidFill>
                        </a:rPr>
                        <a:t> </a:t>
                      </a:r>
                      <a:r>
                        <a:rPr lang="en-US" sz="1700" cap="none" spc="0" dirty="0" err="1">
                          <a:solidFill>
                            <a:schemeClr val="tx1"/>
                          </a:solidFill>
                        </a:rPr>
                        <a:t>frente</a:t>
                      </a:r>
                      <a:r>
                        <a:rPr lang="en-US" sz="1700" cap="none" spc="0" dirty="0">
                          <a:solidFill>
                            <a:schemeClr val="tx1"/>
                          </a:solidFill>
                        </a:rPr>
                        <a:t> al mercado.</a:t>
                      </a:r>
                    </a:p>
                  </a:txBody>
                  <a:tcPr marL="174542" marR="174542" marT="174542" marB="174542" anchor="ctr">
                    <a:lnL w="12700" cmpd="sng">
                      <a:noFill/>
                      <a:prstDash val="solid"/>
                    </a:lnL>
                    <a:lnR w="12700" cmpd="sng">
                      <a:noFill/>
                      <a:prstDash val="solid"/>
                    </a:lnR>
                    <a:lnT w="19050" cap="flat" cmpd="sng" algn="ctr">
                      <a:noFill/>
                      <a:prstDash val="solid"/>
                    </a:lnT>
                    <a:lnB w="6350" cap="flat" cmpd="sng" algn="ctr">
                      <a:noFill/>
                      <a:prstDash val="solid"/>
                    </a:lnB>
                    <a:noFill/>
                  </a:tcPr>
                </a:tc>
                <a:extLst>
                  <a:ext uri="{0D108BD9-81ED-4DB2-BD59-A6C34878D82A}">
                    <a16:rowId xmlns:a16="http://schemas.microsoft.com/office/drawing/2014/main" val="3283684252"/>
                  </a:ext>
                </a:extLst>
              </a:tr>
            </a:tbl>
          </a:graphicData>
        </a:graphic>
      </p:graphicFrame>
    </p:spTree>
    <p:extLst>
      <p:ext uri="{BB962C8B-B14F-4D97-AF65-F5344CB8AC3E}">
        <p14:creationId xmlns:p14="http://schemas.microsoft.com/office/powerpoint/2010/main" val="33333696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987E-2276-3CA2-D053-1118808F35C5}"/>
              </a:ext>
            </a:extLst>
          </p:cNvPr>
          <p:cNvSpPr>
            <a:spLocks noGrp="1"/>
          </p:cNvSpPr>
          <p:nvPr>
            <p:ph type="title"/>
          </p:nvPr>
        </p:nvSpPr>
        <p:spPr>
          <a:xfrm>
            <a:off x="1245108" y="786384"/>
            <a:ext cx="4023360" cy="1280160"/>
          </a:xfrm>
        </p:spPr>
        <p:txBody>
          <a:bodyPr anchor="t">
            <a:normAutofit fontScale="90000"/>
          </a:bodyPr>
          <a:lstStyle/>
          <a:p>
            <a:r>
              <a:rPr lang="es-ES" dirty="0"/>
              <a:t>Público objetivo y casos de uso principales</a:t>
            </a:r>
            <a:endParaRPr lang="en-US" dirty="0"/>
          </a:p>
        </p:txBody>
      </p:sp>
      <p:sp>
        <p:nvSpPr>
          <p:cNvPr id="3" name="Footer Placeholder 2">
            <a:extLst>
              <a:ext uri="{FF2B5EF4-FFF2-40B4-BE49-F238E27FC236}">
                <a16:creationId xmlns:a16="http://schemas.microsoft.com/office/drawing/2014/main" id="{BD622EE1-DF44-5C82-91DB-3FE56B676C4E}"/>
              </a:ext>
            </a:extLst>
          </p:cNvPr>
          <p:cNvSpPr>
            <a:spLocks noGrp="1"/>
          </p:cNvSpPr>
          <p:nvPr>
            <p:ph type="ftr" sz="quarter" idx="11"/>
          </p:nvPr>
        </p:nvSpPr>
        <p:spPr>
          <a:xfrm rot="16200000">
            <a:off x="-1005840" y="1525384"/>
            <a:ext cx="2805405" cy="365125"/>
          </a:xfrm>
        </p:spPr>
        <p:txBody>
          <a:bodyPr anchor="ctr">
            <a:normAutofit/>
          </a:bodyPr>
          <a:lstStyle/>
          <a:p>
            <a:pPr>
              <a:spcAft>
                <a:spcPts val="600"/>
              </a:spcAft>
            </a:pPr>
            <a:r>
              <a:rPr lang="en-US"/>
              <a:t>SAMPLE FOOTER TEXT</a:t>
            </a:r>
          </a:p>
        </p:txBody>
      </p:sp>
      <p:pic>
        <p:nvPicPr>
          <p:cNvPr id="7" name="Content Placeholder 6" descr="Man comparing prices of shoes on a tablet computer.">
            <a:extLst>
              <a:ext uri="{FF2B5EF4-FFF2-40B4-BE49-F238E27FC236}">
                <a16:creationId xmlns:a16="http://schemas.microsoft.com/office/drawing/2014/main" id="{1F043999-06B9-4BD3-8ED6-8DADF3E259C5}"/>
              </a:ext>
            </a:extLst>
          </p:cNvPr>
          <p:cNvPicPr>
            <a:picLocks noGrp="1" noChangeAspect="1"/>
          </p:cNvPicPr>
          <p:nvPr>
            <p:ph type="pic" sz="quarter" idx="13"/>
          </p:nvPr>
        </p:nvPicPr>
        <p:blipFill>
          <a:blip r:embed="rId3"/>
          <a:srcRect l="10976" r="14329" b="1"/>
          <a:stretch>
            <a:fillRect/>
          </a:stretch>
        </p:blipFill>
        <p:spPr>
          <a:xfrm>
            <a:off x="1220455" y="2396086"/>
            <a:ext cx="4070907" cy="3637825"/>
          </a:xfrm>
          <a:prstGeom prst="rect">
            <a:avLst/>
          </a:prstGeom>
          <a:noFill/>
        </p:spPr>
      </p:pic>
      <p:sp>
        <p:nvSpPr>
          <p:cNvPr id="5" name="Content Placeholder 4">
            <a:extLst>
              <a:ext uri="{FF2B5EF4-FFF2-40B4-BE49-F238E27FC236}">
                <a16:creationId xmlns:a16="http://schemas.microsoft.com/office/drawing/2014/main" id="{8FA56F62-39D1-2F49-8926-DC4C200A9C07}"/>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69280" y="786384"/>
            <a:ext cx="5303520" cy="5303520"/>
          </a:xfrm>
        </p:spPr>
        <p:txBody>
          <a:bodyPr>
            <a:normAutofit/>
          </a:bodyPr>
          <a:lstStyle/>
          <a:p>
            <a:pPr marL="0" lvl="1" indent="0">
              <a:buNone/>
            </a:pPr>
            <a:r>
              <a:rPr lang="es-ES" b="1" dirty="0" err="1"/>
              <a:t>Situacion</a:t>
            </a:r>
            <a:r>
              <a:rPr lang="es-ES" b="1" dirty="0"/>
              <a:t> inicial</a:t>
            </a:r>
          </a:p>
          <a:p>
            <a:pPr marL="0" lvl="1" indent="0">
              <a:buNone/>
            </a:pPr>
            <a:r>
              <a:rPr lang="es-ES" dirty="0"/>
              <a:t>Público general muy amplio, sin segmentación clara. Casos de uso dispersos.</a:t>
            </a:r>
          </a:p>
          <a:p>
            <a:pPr marL="0" lvl="1" indent="0">
              <a:buNone/>
            </a:pPr>
            <a:r>
              <a:rPr lang="es-ES" dirty="0"/>
              <a:t>	</a:t>
            </a:r>
          </a:p>
          <a:p>
            <a:pPr marL="0" lvl="1" indent="0">
              <a:buNone/>
            </a:pPr>
            <a:r>
              <a:rPr lang="en-US" b="1" dirty="0" err="1"/>
              <a:t>Definir</a:t>
            </a:r>
            <a:r>
              <a:rPr lang="en-US" b="1" dirty="0"/>
              <a:t> </a:t>
            </a:r>
            <a:r>
              <a:rPr lang="en-US" b="1" dirty="0" err="1"/>
              <a:t>Usuarios</a:t>
            </a:r>
            <a:endParaRPr lang="en-US" b="1" dirty="0"/>
          </a:p>
          <a:p>
            <a:pPr marL="0" lvl="1" indent="0">
              <a:buNone/>
            </a:pPr>
            <a:r>
              <a:rPr lang="es-ES" dirty="0"/>
              <a:t>Se definen </a:t>
            </a:r>
            <a:r>
              <a:rPr lang="es-ES" b="1" dirty="0"/>
              <a:t>2 perfiles clave</a:t>
            </a:r>
            <a:r>
              <a:rPr lang="es-ES" dirty="0"/>
              <a:t>: (1) Usuarios nuevos interesados en salud y confort. (2) Clientes del movimiento </a:t>
            </a:r>
            <a:r>
              <a:rPr lang="es-ES" dirty="0" err="1"/>
              <a:t>barefoot</a:t>
            </a:r>
            <a:r>
              <a:rPr lang="es-ES" dirty="0"/>
              <a:t> que buscan elegancia. Casos de uso simplificados: explorar catálogo, personalizar modelo, consultar vía </a:t>
            </a:r>
            <a:r>
              <a:rPr lang="es-ES" dirty="0" err="1"/>
              <a:t>chatbot</a:t>
            </a:r>
            <a:r>
              <a:rPr lang="es-ES" dirty="0"/>
              <a:t>.</a:t>
            </a:r>
          </a:p>
          <a:p>
            <a:pPr marL="0" lvl="1" indent="0">
              <a:buNone/>
            </a:pPr>
            <a:endParaRPr lang="es-ES" dirty="0"/>
          </a:p>
          <a:p>
            <a:pPr marL="0" lvl="1" indent="0">
              <a:buNone/>
            </a:pPr>
            <a:r>
              <a:rPr lang="en-US" b="1" dirty="0"/>
              <a:t>Focused Use Cases</a:t>
            </a:r>
          </a:p>
          <a:p>
            <a:pPr marL="0" lvl="1" indent="0">
              <a:buNone/>
            </a:pPr>
            <a:r>
              <a:rPr lang="es-ES" dirty="0"/>
              <a:t>Comunicación enfocada, validación más precisa y desarrollo centrado en necesidades reales.</a:t>
            </a:r>
          </a:p>
        </p:txBody>
      </p:sp>
      <p:sp>
        <p:nvSpPr>
          <p:cNvPr id="6" name="Slide Number Placeholder 5">
            <a:extLst>
              <a:ext uri="{FF2B5EF4-FFF2-40B4-BE49-F238E27FC236}">
                <a16:creationId xmlns:a16="http://schemas.microsoft.com/office/drawing/2014/main" id="{F8632569-F933-C034-5DFC-77CC4BEF62B0}"/>
              </a:ext>
            </a:extLst>
          </p:cNvPr>
          <p:cNvSpPr>
            <a:spLocks noGrp="1"/>
          </p:cNvSpPr>
          <p:nvPr>
            <p:ph type="sldNum" sz="quarter" idx="12"/>
          </p:nvPr>
        </p:nvSpPr>
        <p:spPr>
          <a:xfrm>
            <a:off x="11573385" y="6229552"/>
            <a:ext cx="429207" cy="365125"/>
          </a:xfrm>
        </p:spPr>
        <p:txBody>
          <a:bodyPr anchor="ctr">
            <a:normAutofit/>
          </a:bodyPr>
          <a:lstStyle/>
          <a:p>
            <a:pPr>
              <a:spcAft>
                <a:spcPts val="600"/>
              </a:spcAft>
            </a:pPr>
            <a:fld id="{CC057153-B650-4DEB-B370-79DDCFDCE934}" type="slidenum">
              <a:rPr lang="en-US" smtClean="0"/>
              <a:pPr>
                <a:spcAft>
                  <a:spcPts val="600"/>
                </a:spcAft>
              </a:pPr>
              <a:t>4</a:t>
            </a:fld>
            <a:endParaRPr lang="en-US"/>
          </a:p>
        </p:txBody>
      </p:sp>
    </p:spTree>
    <p:extLst>
      <p:ext uri="{BB962C8B-B14F-4D97-AF65-F5344CB8AC3E}">
        <p14:creationId xmlns:p14="http://schemas.microsoft.com/office/powerpoint/2010/main" val="41310361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CEA-5FF5-3CC0-E450-C0FB38A2A508}"/>
              </a:ext>
            </a:extLst>
          </p:cNvPr>
          <p:cNvSpPr>
            <a:spLocks noGrp="1"/>
          </p:cNvSpPr>
          <p:nvPr>
            <p:ph type="title"/>
          </p:nvPr>
        </p:nvSpPr>
        <p:spPr>
          <a:xfrm>
            <a:off x="1245108" y="786384"/>
            <a:ext cx="4023360" cy="1280160"/>
          </a:xfrm>
        </p:spPr>
        <p:txBody>
          <a:bodyPr anchor="t">
            <a:normAutofit/>
          </a:bodyPr>
          <a:lstStyle/>
          <a:p>
            <a:pPr>
              <a:lnSpc>
                <a:spcPct val="90000"/>
              </a:lnSpc>
            </a:pPr>
            <a:r>
              <a:rPr lang="en-US" sz="2700"/>
              <a:t>Propuesta de valor y objetivos del sistema</a:t>
            </a:r>
          </a:p>
        </p:txBody>
      </p:sp>
      <p:sp>
        <p:nvSpPr>
          <p:cNvPr id="3" name="Footer Placeholder 2">
            <a:extLst>
              <a:ext uri="{FF2B5EF4-FFF2-40B4-BE49-F238E27FC236}">
                <a16:creationId xmlns:a16="http://schemas.microsoft.com/office/drawing/2014/main" id="{A53750BF-02B7-E23D-2790-67C74954713A}"/>
              </a:ext>
            </a:extLst>
          </p:cNvPr>
          <p:cNvSpPr>
            <a:spLocks noGrp="1"/>
          </p:cNvSpPr>
          <p:nvPr>
            <p:ph type="ftr" sz="quarter" idx="11"/>
          </p:nvPr>
        </p:nvSpPr>
        <p:spPr>
          <a:xfrm rot="16200000">
            <a:off x="-1005840" y="1525384"/>
            <a:ext cx="2805405" cy="365125"/>
          </a:xfrm>
        </p:spPr>
        <p:txBody>
          <a:bodyPr anchor="ctr">
            <a:normAutofit/>
          </a:bodyPr>
          <a:lstStyle/>
          <a:p>
            <a:pPr>
              <a:spcAft>
                <a:spcPts val="600"/>
              </a:spcAft>
            </a:pPr>
            <a:r>
              <a:rPr lang="en-US"/>
              <a:t>SAMPLE FOOTER TEXT</a:t>
            </a:r>
          </a:p>
        </p:txBody>
      </p:sp>
      <p:pic>
        <p:nvPicPr>
          <p:cNvPr id="7" name="Content Placeholder 6" descr="Woman taking a picture of her red shoes for sell on the internet. Selling online ideas concept.">
            <a:extLst>
              <a:ext uri="{FF2B5EF4-FFF2-40B4-BE49-F238E27FC236}">
                <a16:creationId xmlns:a16="http://schemas.microsoft.com/office/drawing/2014/main" id="{4708EDB9-586A-4BFE-A9A1-2948903C3A07}"/>
              </a:ext>
            </a:extLst>
          </p:cNvPr>
          <p:cNvPicPr>
            <a:picLocks noGrp="1" noChangeAspect="1"/>
          </p:cNvPicPr>
          <p:nvPr>
            <p:ph type="pic" sz="quarter" idx="13"/>
          </p:nvPr>
        </p:nvPicPr>
        <p:blipFill>
          <a:blip r:embed="rId3"/>
          <a:srcRect l="25525" r="11528" b="-1"/>
          <a:stretch>
            <a:fillRect/>
          </a:stretch>
        </p:blipFill>
        <p:spPr>
          <a:xfrm>
            <a:off x="1220455" y="2396086"/>
            <a:ext cx="4070907" cy="3637825"/>
          </a:xfrm>
          <a:prstGeom prst="rect">
            <a:avLst/>
          </a:prstGeom>
          <a:noFill/>
        </p:spPr>
      </p:pic>
      <p:sp>
        <p:nvSpPr>
          <p:cNvPr id="5" name="Content Placeholder 4">
            <a:extLst>
              <a:ext uri="{FF2B5EF4-FFF2-40B4-BE49-F238E27FC236}">
                <a16:creationId xmlns:a16="http://schemas.microsoft.com/office/drawing/2014/main" id="{AA2A96FB-8E27-D45D-DA30-A4B99C19F5DF}"/>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69280" y="786384"/>
            <a:ext cx="5303520" cy="5303520"/>
          </a:xfrm>
        </p:spPr>
        <p:txBody>
          <a:bodyPr>
            <a:normAutofit/>
          </a:bodyPr>
          <a:lstStyle/>
          <a:p>
            <a:pPr marL="0" indent="0">
              <a:spcBef>
                <a:spcPts val="2500"/>
              </a:spcBef>
              <a:buFont typeface="Arial" panose="020B0604020202020204" pitchFamily="34" charset="0"/>
              <a:buNone/>
            </a:pPr>
            <a:r>
              <a:rPr lang="en-US" b="1" dirty="0" err="1"/>
              <a:t>Propuesta</a:t>
            </a:r>
            <a:r>
              <a:rPr lang="en-US" b="1" dirty="0"/>
              <a:t> </a:t>
            </a:r>
            <a:r>
              <a:rPr lang="en-US" b="1" dirty="0" err="1"/>
              <a:t>Inicial</a:t>
            </a:r>
            <a:endParaRPr lang="en-US" b="1" dirty="0"/>
          </a:p>
          <a:p>
            <a:pPr marL="0" lvl="1" indent="0">
              <a:buNone/>
            </a:pPr>
            <a:r>
              <a:rPr lang="es-ES" dirty="0"/>
              <a:t>La propuesta mezclaba demasiados diferenciadores (personalización total + automatización completa + elegancia).</a:t>
            </a:r>
          </a:p>
          <a:p>
            <a:pPr marL="0" lvl="1" indent="0">
              <a:buNone/>
            </a:pPr>
            <a:endParaRPr lang="es-ES" b="1" dirty="0"/>
          </a:p>
          <a:p>
            <a:pPr>
              <a:buNone/>
            </a:pPr>
            <a:r>
              <a:rPr lang="en-US" b="1" dirty="0" err="1"/>
              <a:t>Optimización</a:t>
            </a:r>
            <a:r>
              <a:rPr lang="en-US" b="1" dirty="0"/>
              <a:t> </a:t>
            </a:r>
            <a:r>
              <a:rPr lang="en-US" b="1" dirty="0" err="1"/>
              <a:t>Aplicada</a:t>
            </a:r>
            <a:endParaRPr lang="en-US" b="1" dirty="0"/>
          </a:p>
          <a:p>
            <a:pPr marL="0" lvl="1" indent="0">
              <a:buNone/>
            </a:pPr>
            <a:r>
              <a:rPr lang="es-ES" dirty="0"/>
              <a:t>Se redefine a una propuesta </a:t>
            </a:r>
            <a:r>
              <a:rPr lang="es-ES" b="1" dirty="0"/>
              <a:t>simple, funcional y escalable</a:t>
            </a:r>
            <a:r>
              <a:rPr lang="es-ES" dirty="0"/>
              <a:t>: ofrecer calzado </a:t>
            </a:r>
            <a:r>
              <a:rPr lang="es-ES" dirty="0" err="1"/>
              <a:t>barefoot</a:t>
            </a:r>
            <a:r>
              <a:rPr lang="es-ES" dirty="0"/>
              <a:t> elegante y personalizable con asesoría automática de compra.</a:t>
            </a:r>
          </a:p>
          <a:p>
            <a:pPr marL="0" lvl="1" indent="0">
              <a:buNone/>
            </a:pPr>
            <a:endParaRPr lang="es-ES" b="1" dirty="0"/>
          </a:p>
          <a:p>
            <a:pPr>
              <a:buNone/>
            </a:pPr>
            <a:r>
              <a:rPr lang="en-US" b="1" dirty="0" err="1"/>
              <a:t>Resultado</a:t>
            </a:r>
            <a:r>
              <a:rPr lang="en-US" b="1" dirty="0"/>
              <a:t> Final / </a:t>
            </a:r>
            <a:r>
              <a:rPr lang="en-US" b="1" dirty="0" err="1"/>
              <a:t>Beneficio</a:t>
            </a:r>
            <a:endParaRPr lang="en-US" b="1" dirty="0"/>
          </a:p>
          <a:p>
            <a:pPr marL="0" lvl="1" indent="0">
              <a:buNone/>
            </a:pPr>
            <a:r>
              <a:rPr lang="es-ES" dirty="0"/>
              <a:t> Valor claro y realista: salud + estética + asistencia digital. Base sólida para futuras ampliaciones.</a:t>
            </a:r>
          </a:p>
        </p:txBody>
      </p:sp>
      <p:sp>
        <p:nvSpPr>
          <p:cNvPr id="6" name="Slide Number Placeholder 5">
            <a:extLst>
              <a:ext uri="{FF2B5EF4-FFF2-40B4-BE49-F238E27FC236}">
                <a16:creationId xmlns:a16="http://schemas.microsoft.com/office/drawing/2014/main" id="{066CF64B-DF0F-74CC-470E-B98B080B2529}"/>
              </a:ext>
            </a:extLst>
          </p:cNvPr>
          <p:cNvSpPr>
            <a:spLocks noGrp="1"/>
          </p:cNvSpPr>
          <p:nvPr>
            <p:ph type="sldNum" sz="quarter" idx="12"/>
          </p:nvPr>
        </p:nvSpPr>
        <p:spPr>
          <a:xfrm>
            <a:off x="11573385" y="6229552"/>
            <a:ext cx="429207" cy="365125"/>
          </a:xfrm>
        </p:spPr>
        <p:txBody>
          <a:bodyPr anchor="ctr">
            <a:normAutofit/>
          </a:bodyPr>
          <a:lstStyle/>
          <a:p>
            <a:pPr>
              <a:spcAft>
                <a:spcPts val="600"/>
              </a:spcAft>
            </a:pPr>
            <a:fld id="{CC057153-B650-4DEB-B370-79DDCFDCE934}" type="slidenum">
              <a:rPr lang="en-US" smtClean="0"/>
              <a:pPr>
                <a:spcAft>
                  <a:spcPts val="600"/>
                </a:spcAft>
              </a:pPr>
              <a:t>5</a:t>
            </a:fld>
            <a:endParaRPr lang="en-US"/>
          </a:p>
        </p:txBody>
      </p:sp>
    </p:spTree>
    <p:extLst>
      <p:ext uri="{BB962C8B-B14F-4D97-AF65-F5344CB8AC3E}">
        <p14:creationId xmlns:p14="http://schemas.microsoft.com/office/powerpoint/2010/main" val="39842113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Circinate">
  <a:themeElements>
    <a:clrScheme name="Custom 9">
      <a:dk1>
        <a:srgbClr val="2C2F21"/>
      </a:dk1>
      <a:lt1>
        <a:srgbClr val="EBE3D8"/>
      </a:lt1>
      <a:dk2>
        <a:srgbClr val="000000"/>
      </a:dk2>
      <a:lt2>
        <a:srgbClr val="FFFFFF"/>
      </a:lt2>
      <a:accent1>
        <a:srgbClr val="625D3F"/>
      </a:accent1>
      <a:accent2>
        <a:srgbClr val="0E273F"/>
      </a:accent2>
      <a:accent3>
        <a:srgbClr val="C9C4BE"/>
      </a:accent3>
      <a:accent4>
        <a:srgbClr val="A39481"/>
      </a:accent4>
      <a:accent5>
        <a:srgbClr val="2C1E20"/>
      </a:accent5>
      <a:accent6>
        <a:srgbClr val="E8E8E8"/>
      </a:accent6>
      <a:hlink>
        <a:srgbClr val="467886"/>
      </a:hlink>
      <a:folHlink>
        <a:srgbClr val="96607D"/>
      </a:folHlink>
    </a:clrScheme>
    <a:fontScheme name="Custom 22">
      <a:majorFont>
        <a:latin typeface="Bahnschrift Light"/>
        <a:ea typeface=""/>
        <a:cs typeface=""/>
      </a:majorFont>
      <a:minorFont>
        <a:latin typeface="Bahnschrif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rcinate_CoPilot Layouts_win32_EF_v10" id="{57103A69-FC02-49FB-8E53-10BABFFCD93C}" vid="{B3D2483F-31ED-465D-9D6C-68F8665CCF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3301439-688F-4D19-B908-B48B62C56078}">
  <ds:schemaRefs>
    <ds:schemaRef ds:uri="http://schemas.microsoft.com/sharepoint/v3/contenttype/forms"/>
  </ds:schemaRefs>
</ds:datastoreItem>
</file>

<file path=customXml/itemProps2.xml><?xml version="1.0" encoding="utf-8"?>
<ds:datastoreItem xmlns:ds="http://schemas.openxmlformats.org/officeDocument/2006/customXml" ds:itemID="{9EEC3793-C1BC-496C-A03C-202DFFC513D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1CEDABF-7176-4A42-8EF9-E5D4DD31FF6C}">
  <ds:schemaRefs>
    <ds:schemaRef ds:uri="http://purl.org/dc/terms/"/>
    <ds:schemaRef ds:uri="http://purl.org/dc/elements/1.1/"/>
    <ds:schemaRef ds:uri="http://www.w3.org/XML/1998/namespace"/>
    <ds:schemaRef ds:uri="http://schemas.microsoft.com/sharepoint/v3"/>
    <ds:schemaRef ds:uri="http://purl.org/dc/dcmitype/"/>
    <ds:schemaRef ds:uri="230e9df3-be65-4c73-a93b-d1236ebd677e"/>
    <ds:schemaRef ds:uri="http://schemas.microsoft.com/office/infopath/2007/PartnerControls"/>
    <ds:schemaRef ds:uri="http://schemas.microsoft.com/office/2006/documentManagement/types"/>
    <ds:schemaRef ds:uri="http://schemas.openxmlformats.org/package/2006/metadata/core-properties"/>
    <ds:schemaRef ds:uri="16c05727-aa75-4e4a-9b5f-8a80a1165891"/>
    <ds:schemaRef ds:uri="71af3243-3dd4-4a8d-8c0d-dd76da1f02a5"/>
    <ds:schemaRef ds:uri="http://schemas.microsoft.com/office/2006/metadata/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820</Words>
  <Application>Microsoft Office PowerPoint</Application>
  <PresentationFormat>Panorámica</PresentationFormat>
  <Paragraphs>49</Paragraphs>
  <Slides>5</Slides>
  <Notes>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Aptos</vt:lpstr>
      <vt:lpstr>Arial</vt:lpstr>
      <vt:lpstr>Bahnschrift Light</vt:lpstr>
      <vt:lpstr>Circinate</vt:lpstr>
      <vt:lpstr>Optimización de Proyecto Barefoot</vt:lpstr>
      <vt:lpstr>Optimización de la propuesta valor en base a las necesidades del cliente</vt:lpstr>
      <vt:lpstr>Requerimientos del cliente vs mercado</vt:lpstr>
      <vt:lpstr>Público objetivo y casos de uso principales</vt:lpstr>
      <vt:lpstr>Propuesta de valor y objetivos del sistema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Samuel Bellido De la cruz</dc:creator>
  <cp:lastModifiedBy>ALUMNO - SAMUEL BELLIDO DE LA CRUZ</cp:lastModifiedBy>
  <cp:revision>2</cp:revision>
  <dcterms:created xsi:type="dcterms:W3CDTF">2024-06-26T20:20:27Z</dcterms:created>
  <dcterms:modified xsi:type="dcterms:W3CDTF">2025-10-21T04:18:47Z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