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2" r:id="rId4"/>
  </p:sldMasterIdLst>
  <p:notesMasterIdLst>
    <p:notesMasterId r:id="rId7"/>
  </p:notesMasterIdLst>
  <p:handoutMasterIdLst>
    <p:handoutMasterId r:id="rId8"/>
  </p:handoutMasterIdLst>
  <p:sldIdLst>
    <p:sldId id="2561" r:id="rId5"/>
    <p:sldId id="25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studio de Viabilidad del Proyecto – E-commerce Barefoot" id="{99D87153-9819-4169-A219-0C8B1D116A27}">
          <p14:sldIdLst>
            <p14:sldId id="2561"/>
          </p14:sldIdLst>
        </p14:section>
        <p14:section name="Project Feasibility Evaluation" id="{7F1D11D7-3291-44B8-8A25-B3588EFC6E44}">
          <p14:sldIdLst>
            <p14:sldId id="256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85E8F9B2-02AC-6F6E-F5B6-AF53ED8A8312}" name="Lauren Weldy (ALLEGIS GROUP HOLDINGS INC)" initials="LW" userId="S::v-laweldy@microsoft.com::63f3cce1-6527-43d1-991c-7e8015c8c7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E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7FABD5-A9E5-4BAC-A0D7-13B100064A9C}" v="7" dt="2025-10-21T04:27:06.5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0"/>
  </p:normalViewPr>
  <p:slideViewPr>
    <p:cSldViewPr snapToGrid="0">
      <p:cViewPr varScale="1">
        <p:scale>
          <a:sx n="60" d="100"/>
          <a:sy n="60" d="100"/>
        </p:scale>
        <p:origin x="1140" y="7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87FABD5-A9E5-4BAC-A0D7-13B100064A9C}"/>
    <pc:docChg chg="addSld delSld modSld addSection">
      <pc:chgData name="" userId="" providerId="" clId="Web-{687FABD5-A9E5-4BAC-A0D7-13B100064A9C}" dt="2025-10-21T04:27:06.520" v="7" actId="34807"/>
      <pc:docMkLst>
        <pc:docMk/>
      </pc:docMkLst>
      <pc:sldChg chg="del">
        <pc:chgData name="" userId="" providerId="" clId="Web-{687FABD5-A9E5-4BAC-A0D7-13B100064A9C}" dt="2025-10-21T04:27:06.426" v="0" actId="34807"/>
        <pc:sldMkLst>
          <pc:docMk/>
          <pc:sldMk cId="2329614230" sldId="260"/>
        </pc:sldMkLst>
      </pc:sldChg>
      <pc:sldChg chg="modSp add addAnim">
        <pc:chgData name="" userId="" providerId="" clId="Web-{687FABD5-A9E5-4BAC-A0D7-13B100064A9C}" dt="2025-10-21T04:27:06.520" v="4" actId="34807"/>
        <pc:sldMkLst>
          <pc:docMk/>
          <pc:sldMk cId="3704902102" sldId="2561"/>
        </pc:sldMkLst>
        <pc:spChg chg="mod">
          <ac:chgData name="" userId="" providerId="" clId="Web-{687FABD5-A9E5-4BAC-A0D7-13B100064A9C}" dt="2025-10-21T04:27:06.520" v="1" actId="34807"/>
          <ac:spMkLst>
            <pc:docMk/>
            <pc:sldMk cId="3704902102" sldId="2561"/>
            <ac:spMk id="2" creationId="{CE01A06E-583A-DC0A-BB1C-9037051F32DC}"/>
          </ac:spMkLst>
        </pc:spChg>
        <pc:spChg chg="mod">
          <ac:chgData name="" userId="" providerId="" clId="Web-{687FABD5-A9E5-4BAC-A0D7-13B100064A9C}" dt="2025-10-21T04:27:06.520" v="1" actId="34807"/>
          <ac:spMkLst>
            <pc:docMk/>
            <pc:sldMk cId="3704902102" sldId="2561"/>
            <ac:spMk id="3" creationId="{8A26F7EF-6B80-280F-75E1-276E2172B123}"/>
          </ac:spMkLst>
        </pc:spChg>
      </pc:sldChg>
      <pc:sldChg chg="modSp add mod modTransition addAnim chgLayout">
        <pc:chgData name="" userId="" providerId="" clId="Web-{687FABD5-A9E5-4BAC-A0D7-13B100064A9C}" dt="2025-10-21T04:27:06.520" v="5" actId="34807"/>
        <pc:sldMkLst>
          <pc:docMk/>
          <pc:sldMk cId="515009104" sldId="2562"/>
        </pc:sldMkLst>
        <pc:spChg chg="mod">
          <ac:chgData name="" userId="" providerId="" clId="Web-{687FABD5-A9E5-4BAC-A0D7-13B100064A9C}" dt="2025-10-21T04:27:06.520" v="1" actId="34807"/>
          <ac:spMkLst>
            <pc:docMk/>
            <pc:sldMk cId="515009104" sldId="2562"/>
            <ac:spMk id="2" creationId="{D0775EC1-98EB-0212-EF93-890D8BC9D293}"/>
          </ac:spMkLst>
        </pc:spChg>
      </pc:sldChg>
      <pc:sldChg chg="modSp add mod modTransition modClrScheme addAnim chgLayout">
        <pc:chgData name="" userId="" providerId="" clId="Web-{687FABD5-A9E5-4BAC-A0D7-13B100064A9C}" dt="2025-10-21T04:27:06.520" v="6" actId="34807"/>
        <pc:sldMkLst>
          <pc:docMk/>
          <pc:sldMk cId="4188573814" sldId="2563"/>
        </pc:sldMkLst>
        <pc:spChg chg="mod">
          <ac:chgData name="" userId="" providerId="" clId="Web-{687FABD5-A9E5-4BAC-A0D7-13B100064A9C}" dt="2025-10-21T04:27:06.520" v="1" actId="34807"/>
          <ac:spMkLst>
            <pc:docMk/>
            <pc:sldMk cId="4188573814" sldId="2563"/>
            <ac:spMk id="2" creationId="{64C9EFB1-BDA0-99C3-C793-193FDA1EEDDC}"/>
          </ac:spMkLst>
        </pc:spChg>
        <pc:spChg chg="mod">
          <ac:chgData name="" userId="" providerId="" clId="Web-{687FABD5-A9E5-4BAC-A0D7-13B100064A9C}" dt="2025-10-21T04:27:06.520" v="1" actId="34807"/>
          <ac:spMkLst>
            <pc:docMk/>
            <pc:sldMk cId="4188573814" sldId="2563"/>
            <ac:spMk id="4" creationId="{8405AF04-53D0-87B9-B616-BD07D945D7A5}"/>
          </ac:spMkLst>
        </pc:spChg>
        <pc:picChg chg="mod">
          <ac:chgData name="" userId="" providerId="" clId="Web-{687FABD5-A9E5-4BAC-A0D7-13B100064A9C}" dt="2025-10-21T04:27:06.520" v="1" actId="34807"/>
          <ac:picMkLst>
            <pc:docMk/>
            <pc:sldMk cId="4188573814" sldId="2563"/>
            <ac:picMk id="5" creationId="{C239F440-563E-427B-81CA-ECC33632BABF}"/>
          </ac:picMkLst>
        </pc:picChg>
      </pc:sldChg>
      <pc:sldChg chg="modSp add mod modTransition modClrScheme addAnim chgLayout">
        <pc:chgData name="" userId="" providerId="" clId="Web-{687FABD5-A9E5-4BAC-A0D7-13B100064A9C}" dt="2025-10-21T04:27:06.520" v="7" actId="34807"/>
        <pc:sldMkLst>
          <pc:docMk/>
          <pc:sldMk cId="1957142311" sldId="2564"/>
        </pc:sldMkLst>
        <pc:spChg chg="mod">
          <ac:chgData name="" userId="" providerId="" clId="Web-{687FABD5-A9E5-4BAC-A0D7-13B100064A9C}" dt="2025-10-21T04:27:06.520" v="1" actId="34807"/>
          <ac:spMkLst>
            <pc:docMk/>
            <pc:sldMk cId="1957142311" sldId="2564"/>
            <ac:spMk id="2" creationId="{5AAABD1E-AC92-E6E3-14F1-AE9067C3AAF5}"/>
          </ac:spMkLst>
        </pc:spChg>
        <pc:spChg chg="mod">
          <ac:chgData name="" userId="" providerId="" clId="Web-{687FABD5-A9E5-4BAC-A0D7-13B100064A9C}" dt="2025-10-21T04:27:06.520" v="1" actId="34807"/>
          <ac:spMkLst>
            <pc:docMk/>
            <pc:sldMk cId="1957142311" sldId="2564"/>
            <ac:spMk id="4" creationId="{43BB9204-03EB-038B-8AEF-808FAFCEF818}"/>
          </ac:spMkLst>
        </pc:spChg>
        <pc:picChg chg="mod">
          <ac:chgData name="" userId="" providerId="" clId="Web-{687FABD5-A9E5-4BAC-A0D7-13B100064A9C}" dt="2025-10-21T04:27:06.520" v="1" actId="34807"/>
          <ac:picMkLst>
            <pc:docMk/>
            <pc:sldMk cId="1957142311" sldId="2564"/>
            <ac:picMk id="5" creationId="{9854EFB7-62FD-4987-88D3-F8A15FAB4D45}"/>
          </ac:picMkLst>
        </pc:picChg>
      </pc:sldChg>
      <pc:sldChg chg="modSp add mod modTransition">
        <pc:chgData name="" userId="" providerId="" clId="Web-{687FABD5-A9E5-4BAC-A0D7-13B100064A9C}" dt="2025-10-21T04:27:06.520" v="1" actId="34807"/>
        <pc:sldMkLst>
          <pc:docMk/>
          <pc:sldMk cId="3971552450" sldId="2565"/>
        </pc:sldMkLst>
        <pc:spChg chg="mod">
          <ac:chgData name="" userId="" providerId="" clId="Web-{687FABD5-A9E5-4BAC-A0D7-13B100064A9C}" dt="2025-10-21T04:27:06.520" v="1" actId="34807"/>
          <ac:spMkLst>
            <pc:docMk/>
            <pc:sldMk cId="3971552450" sldId="2565"/>
            <ac:spMk id="2" creationId="{A8BB2F44-2C83-FAAE-1504-F351F95244F9}"/>
          </ac:spMkLst>
        </pc:spChg>
        <pc:graphicFrameChg chg="mod modGraphic">
          <ac:chgData name="" userId="" providerId="" clId="Web-{687FABD5-A9E5-4BAC-A0D7-13B100064A9C}" dt="2025-10-21T04:27:06.520" v="1" actId="34807"/>
          <ac:graphicFrameMkLst>
            <pc:docMk/>
            <pc:sldMk cId="3971552450" sldId="2565"/>
            <ac:graphicFrameMk id="4" creationId="{EA144443-CB12-4C23-8F1B-B330CBE62FED}"/>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183997-141F-493F-A632-C69E6E430A6C}"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7BB93037-96BE-460C-BA71-F12290F7B19D}">
      <dgm:prSet/>
      <dgm:spPr/>
      <dgm:t>
        <a:bodyPr/>
        <a:lstStyle/>
        <a:p>
          <a:pPr>
            <a:lnSpc>
              <a:spcPct val="100000"/>
            </a:lnSpc>
            <a:defRPr b="1"/>
          </a:pPr>
          <a:r>
            <a:rPr lang="en-US" dirty="0" err="1"/>
            <a:t>Riesgos</a:t>
          </a:r>
          <a:r>
            <a:rPr lang="en-US" dirty="0"/>
            <a:t> de </a:t>
          </a:r>
          <a:r>
            <a:rPr lang="en-US" dirty="0" err="1"/>
            <a:t>sobrecostos</a:t>
          </a:r>
          <a:endParaRPr lang="en-US" dirty="0"/>
        </a:p>
      </dgm:t>
    </dgm:pt>
    <dgm:pt modelId="{3DD569EC-59F1-4386-9239-34A4DDCA50C0}" type="parTrans" cxnId="{DFAFCAFA-05A9-4CCC-8B22-15678E691312}">
      <dgm:prSet/>
      <dgm:spPr/>
      <dgm:t>
        <a:bodyPr/>
        <a:lstStyle/>
        <a:p>
          <a:endParaRPr lang="en-US"/>
        </a:p>
      </dgm:t>
    </dgm:pt>
    <dgm:pt modelId="{8C8D7322-7C14-4358-97D3-11865784BFAA}" type="sibTrans" cxnId="{DFAFCAFA-05A9-4CCC-8B22-15678E691312}">
      <dgm:prSet/>
      <dgm:spPr/>
      <dgm:t>
        <a:bodyPr/>
        <a:lstStyle/>
        <a:p>
          <a:pPr>
            <a:lnSpc>
              <a:spcPct val="100000"/>
            </a:lnSpc>
            <a:defRPr b="1"/>
          </a:pPr>
          <a:endParaRPr lang="en-US"/>
        </a:p>
      </dgm:t>
    </dgm:pt>
    <dgm:pt modelId="{F8A7391C-2DE2-4F62-B9E5-FEE982F7E17F}">
      <dgm:prSet/>
      <dgm:spPr/>
      <dgm:t>
        <a:bodyPr/>
        <a:lstStyle/>
        <a:p>
          <a:pPr>
            <a:lnSpc>
              <a:spcPct val="100000"/>
            </a:lnSpc>
          </a:pPr>
          <a:r>
            <a:rPr lang="en-US" dirty="0"/>
            <a:t> </a:t>
          </a:r>
          <a:r>
            <a:rPr lang="es-ES" dirty="0"/>
            <a:t>Riesgo de sobrecostos por funciones avanzadas (IA, modelado 3D, hosting de alto rendimiento).</a:t>
          </a:r>
          <a:r>
            <a:rPr lang="en-US" dirty="0"/>
            <a:t>           .</a:t>
          </a:r>
        </a:p>
      </dgm:t>
    </dgm:pt>
    <dgm:pt modelId="{90250403-73A6-41AB-90C8-D20570554507}" type="parTrans" cxnId="{3AE427A2-70E4-43AC-AC34-F2E8F4AE2662}">
      <dgm:prSet/>
      <dgm:spPr/>
      <dgm:t>
        <a:bodyPr/>
        <a:lstStyle/>
        <a:p>
          <a:endParaRPr lang="en-US"/>
        </a:p>
      </dgm:t>
    </dgm:pt>
    <dgm:pt modelId="{7CF622B7-E9F4-4D64-9717-F71C76B9854A}" type="sibTrans" cxnId="{3AE427A2-70E4-43AC-AC34-F2E8F4AE2662}">
      <dgm:prSet/>
      <dgm:spPr/>
      <dgm:t>
        <a:bodyPr/>
        <a:lstStyle/>
        <a:p>
          <a:pPr>
            <a:lnSpc>
              <a:spcPct val="100000"/>
            </a:lnSpc>
            <a:defRPr b="1"/>
          </a:pPr>
          <a:endParaRPr lang="en-US"/>
        </a:p>
      </dgm:t>
    </dgm:pt>
    <dgm:pt modelId="{9F8CA594-E348-4AA0-BB9A-21F7D38B18FF}">
      <dgm:prSet/>
      <dgm:spPr/>
      <dgm:t>
        <a:bodyPr/>
        <a:lstStyle/>
        <a:p>
          <a:pPr>
            <a:lnSpc>
              <a:spcPct val="100000"/>
            </a:lnSpc>
            <a:defRPr b="1"/>
          </a:pPr>
          <a:r>
            <a:rPr lang="en-US" dirty="0" err="1"/>
            <a:t>Producto</a:t>
          </a:r>
          <a:r>
            <a:rPr lang="en-US" dirty="0"/>
            <a:t> </a:t>
          </a:r>
          <a:r>
            <a:rPr lang="en-US" dirty="0" err="1"/>
            <a:t>minimo</a:t>
          </a:r>
          <a:r>
            <a:rPr lang="en-US" dirty="0"/>
            <a:t> viable (MVP)</a:t>
          </a:r>
        </a:p>
      </dgm:t>
    </dgm:pt>
    <dgm:pt modelId="{44F197C5-1777-41DF-8D1D-3589D8AB8A2F}" type="parTrans" cxnId="{24079A12-EF12-498B-95DA-1FC3C0F9D8B7}">
      <dgm:prSet/>
      <dgm:spPr/>
      <dgm:t>
        <a:bodyPr/>
        <a:lstStyle/>
        <a:p>
          <a:endParaRPr lang="en-US"/>
        </a:p>
      </dgm:t>
    </dgm:pt>
    <dgm:pt modelId="{6518F8C8-DF78-45C3-BCD6-886DE84E395C}" type="sibTrans" cxnId="{24079A12-EF12-498B-95DA-1FC3C0F9D8B7}">
      <dgm:prSet/>
      <dgm:spPr/>
      <dgm:t>
        <a:bodyPr/>
        <a:lstStyle/>
        <a:p>
          <a:pPr>
            <a:lnSpc>
              <a:spcPct val="100000"/>
            </a:lnSpc>
            <a:defRPr b="1"/>
          </a:pPr>
          <a:endParaRPr lang="en-US"/>
        </a:p>
      </dgm:t>
    </dgm:pt>
    <dgm:pt modelId="{9D0C4250-62A7-48AB-9581-402375E65BA7}">
      <dgm:prSet/>
      <dgm:spPr/>
      <dgm:t>
        <a:bodyPr/>
        <a:lstStyle/>
        <a:p>
          <a:pPr>
            <a:lnSpc>
              <a:spcPct val="100000"/>
            </a:lnSpc>
          </a:pPr>
          <a:r>
            <a:rPr lang="es-ES" dirty="0"/>
            <a:t>Se optimiza el alcance para minimizar costos iniciales y priorizar una primera versión funcional</a:t>
          </a:r>
          <a:endParaRPr lang="en-US" dirty="0"/>
        </a:p>
      </dgm:t>
    </dgm:pt>
    <dgm:pt modelId="{D09D9580-CB26-491C-AD0B-E8539D0B6138}" type="parTrans" cxnId="{8DA68032-036C-4219-AF55-6D3F7616FE01}">
      <dgm:prSet/>
      <dgm:spPr/>
      <dgm:t>
        <a:bodyPr/>
        <a:lstStyle/>
        <a:p>
          <a:endParaRPr lang="en-US"/>
        </a:p>
      </dgm:t>
    </dgm:pt>
    <dgm:pt modelId="{1D513836-A855-41DC-8489-A3D234E65F1E}" type="sibTrans" cxnId="{8DA68032-036C-4219-AF55-6D3F7616FE01}">
      <dgm:prSet/>
      <dgm:spPr/>
      <dgm:t>
        <a:bodyPr/>
        <a:lstStyle/>
        <a:p>
          <a:endParaRPr lang="en-US"/>
        </a:p>
      </dgm:t>
    </dgm:pt>
    <dgm:pt modelId="{D0E4E3FF-5E10-4F38-9430-59EE7A6F6BB4}">
      <dgm:prSet/>
      <dgm:spPr/>
      <dgm:t>
        <a:bodyPr/>
        <a:lstStyle/>
        <a:p>
          <a:pPr>
            <a:lnSpc>
              <a:spcPct val="100000"/>
            </a:lnSpc>
            <a:defRPr b="1"/>
          </a:pPr>
          <a:r>
            <a:rPr lang="en-US" dirty="0" err="1"/>
            <a:t>Estrategia</a:t>
          </a:r>
          <a:r>
            <a:rPr lang="en-US" dirty="0"/>
            <a:t> final</a:t>
          </a:r>
        </a:p>
      </dgm:t>
    </dgm:pt>
    <dgm:pt modelId="{B4135834-B529-489B-94C7-EF416E76A198}" type="parTrans" cxnId="{A3C8262B-6D06-46DA-B159-034AF8B036C0}">
      <dgm:prSet/>
      <dgm:spPr/>
      <dgm:t>
        <a:bodyPr/>
        <a:lstStyle/>
        <a:p>
          <a:endParaRPr lang="en-US"/>
        </a:p>
      </dgm:t>
    </dgm:pt>
    <dgm:pt modelId="{4CFB6D6E-1631-441F-BEC4-0548FE5DC0A0}" type="sibTrans" cxnId="{A3C8262B-6D06-46DA-B159-034AF8B036C0}">
      <dgm:prSet/>
      <dgm:spPr/>
      <dgm:t>
        <a:bodyPr/>
        <a:lstStyle/>
        <a:p>
          <a:endParaRPr lang="en-US"/>
        </a:p>
      </dgm:t>
    </dgm:pt>
    <dgm:pt modelId="{6E1339D8-1C9F-4EE9-A329-8750DEDE3A31}">
      <dgm:prSet/>
      <dgm:spPr/>
      <dgm:t>
        <a:bodyPr/>
        <a:lstStyle/>
        <a:p>
          <a:pPr>
            <a:lnSpc>
              <a:spcPct val="100000"/>
            </a:lnSpc>
          </a:pPr>
          <a:r>
            <a:rPr lang="es-ES" dirty="0"/>
            <a:t>Menor inversión inicial, retorno más rápido y posibilidad de reinvertir en mejoras futuras.</a:t>
          </a:r>
          <a:endParaRPr lang="en-US" dirty="0"/>
        </a:p>
      </dgm:t>
    </dgm:pt>
    <dgm:pt modelId="{245D9920-E904-41EB-886A-65A3D0B26AB4}" type="parTrans" cxnId="{B235044B-A8E8-4C03-BBC6-B3217CBF852A}">
      <dgm:prSet/>
      <dgm:spPr/>
      <dgm:t>
        <a:bodyPr/>
        <a:lstStyle/>
        <a:p>
          <a:endParaRPr lang="en-US"/>
        </a:p>
      </dgm:t>
    </dgm:pt>
    <dgm:pt modelId="{3957225C-74C3-4C0C-AF36-72D354EFCD59}" type="sibTrans" cxnId="{B235044B-A8E8-4C03-BBC6-B3217CBF852A}">
      <dgm:prSet/>
      <dgm:spPr/>
      <dgm:t>
        <a:bodyPr/>
        <a:lstStyle/>
        <a:p>
          <a:endParaRPr lang="en-US"/>
        </a:p>
      </dgm:t>
    </dgm:pt>
    <dgm:pt modelId="{3C29DD2A-1294-4992-AC92-E6202EC1F2FE}" type="pres">
      <dgm:prSet presAssocID="{7D183997-141F-493F-A632-C69E6E430A6C}" presName="Root" presStyleCnt="0">
        <dgm:presLayoutVars>
          <dgm:dir/>
          <dgm:resizeHandles val="exact"/>
        </dgm:presLayoutVars>
      </dgm:prSet>
      <dgm:spPr/>
    </dgm:pt>
    <dgm:pt modelId="{7A15A2E8-5870-4C92-9C1D-BCE961FA814C}" type="pres">
      <dgm:prSet presAssocID="{7BB93037-96BE-460C-BA71-F12290F7B19D}" presName="Composite" presStyleCnt="0"/>
      <dgm:spPr/>
    </dgm:pt>
    <dgm:pt modelId="{86B52980-2D0B-4DC9-AEA9-66A6DA0EB310}" type="pres">
      <dgm:prSet presAssocID="{7BB93037-96BE-460C-BA71-F12290F7B19D}"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4249" r="7" b="8"/>
          <a:stretch/>
        </a:blipFill>
      </dgm:spPr>
      <dgm:extLst>
        <a:ext uri="{E40237B7-FDA0-4F09-8148-C483321AD2D9}">
          <dgm14:cNvPr xmlns:dgm14="http://schemas.microsoft.com/office/drawing/2010/diagram" id="0" name="" descr="Shot of a businessman holding on to a bunch of cryptocurrency balloons on top of a graph against a white background"/>
        </a:ext>
      </dgm:extLst>
    </dgm:pt>
    <dgm:pt modelId="{A82FA98F-586D-40C0-A529-E8CCD118A034}" type="pres">
      <dgm:prSet presAssocID="{7BB93037-96BE-460C-BA71-F12290F7B19D}" presName="Subtitle" presStyleLbl="revTx" presStyleIdx="0" presStyleCnt="6">
        <dgm:presLayoutVars>
          <dgm:chMax val="0"/>
          <dgm:bulletEnabled/>
        </dgm:presLayoutVars>
      </dgm:prSet>
      <dgm:spPr/>
    </dgm:pt>
    <dgm:pt modelId="{616FBD01-7682-4925-AA83-DEB376CC1554}" type="pres">
      <dgm:prSet presAssocID="{7BB93037-96BE-460C-BA71-F12290F7B19D}" presName="Description" presStyleLbl="revTx" presStyleIdx="1" presStyleCnt="6">
        <dgm:presLayoutVars>
          <dgm:bulletEnabled/>
        </dgm:presLayoutVars>
      </dgm:prSet>
      <dgm:spPr/>
    </dgm:pt>
    <dgm:pt modelId="{B161B881-9452-496F-BBD9-9ED4ED88E2D6}" type="pres">
      <dgm:prSet presAssocID="{8C8D7322-7C14-4358-97D3-11865784BFAA}" presName="sibTrans" presStyleLbl="sibTrans2D1" presStyleIdx="0" presStyleCnt="0"/>
      <dgm:spPr/>
    </dgm:pt>
    <dgm:pt modelId="{729D22C6-F614-40D2-AEBA-C2731E393E9D}" type="pres">
      <dgm:prSet presAssocID="{9F8CA594-E348-4AA0-BB9A-21F7D38B18FF}" presName="Composite" presStyleCnt="0"/>
      <dgm:spPr/>
    </dgm:pt>
    <dgm:pt modelId="{B0251339-B3F1-455F-96AA-819CC319A671}" type="pres">
      <dgm:prSet presAssocID="{9F8CA594-E348-4AA0-BB9A-21F7D38B18FF}"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2442" r="21312" b="8"/>
          <a:stretch/>
        </a:blipFill>
      </dgm:spPr>
      <dgm:extLst>
        <a:ext uri="{E40237B7-FDA0-4F09-8148-C483321AD2D9}">
          <dgm14:cNvPr xmlns:dgm14="http://schemas.microsoft.com/office/drawing/2010/diagram" id="0" name="" descr="4K Resolution"/>
        </a:ext>
      </dgm:extLst>
    </dgm:pt>
    <dgm:pt modelId="{DCEBC1C3-01AF-44A5-B499-695DF15B5BE0}" type="pres">
      <dgm:prSet presAssocID="{9F8CA594-E348-4AA0-BB9A-21F7D38B18FF}" presName="Subtitle" presStyleLbl="revTx" presStyleIdx="2" presStyleCnt="6">
        <dgm:presLayoutVars>
          <dgm:chMax val="0"/>
          <dgm:bulletEnabled/>
        </dgm:presLayoutVars>
      </dgm:prSet>
      <dgm:spPr/>
    </dgm:pt>
    <dgm:pt modelId="{55339DAC-A69B-41F2-82C9-D248040C013E}" type="pres">
      <dgm:prSet presAssocID="{9F8CA594-E348-4AA0-BB9A-21F7D38B18FF}" presName="Description" presStyleLbl="revTx" presStyleIdx="3" presStyleCnt="6">
        <dgm:presLayoutVars>
          <dgm:bulletEnabled/>
        </dgm:presLayoutVars>
      </dgm:prSet>
      <dgm:spPr/>
    </dgm:pt>
    <dgm:pt modelId="{20905178-8280-4795-83E4-EDD57A64E1DC}" type="pres">
      <dgm:prSet presAssocID="{6518F8C8-DF78-45C3-BCD6-886DE84E395C}" presName="sibTrans" presStyleLbl="sibTrans2D1" presStyleIdx="0" presStyleCnt="0"/>
      <dgm:spPr/>
    </dgm:pt>
    <dgm:pt modelId="{AB5DDA33-642E-4DE2-AF3E-990085E04DB6}" type="pres">
      <dgm:prSet presAssocID="{D0E4E3FF-5E10-4F38-9430-59EE7A6F6BB4}" presName="Composite" presStyleCnt="0"/>
      <dgm:spPr/>
    </dgm:pt>
    <dgm:pt modelId="{8EAE3C3C-1673-417E-BD5B-4C82B6D31E8D}" type="pres">
      <dgm:prSet presAssocID="{D0E4E3FF-5E10-4F38-9430-59EE7A6F6BB4}"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31456" r="12299" b="8"/>
          <a:stretch/>
        </a:blipFill>
      </dgm:spPr>
      <dgm:extLst>
        <a:ext uri="{E40237B7-FDA0-4F09-8148-C483321AD2D9}">
          <dgm14:cNvPr xmlns:dgm14="http://schemas.microsoft.com/office/drawing/2010/diagram" id="0" name="" descr="Plant, Seedling, Springtime, Graph, Blackboard,growth,success"/>
        </a:ext>
      </dgm:extLst>
    </dgm:pt>
    <dgm:pt modelId="{35123032-BDA2-4EA0-8F92-68852776B049}" type="pres">
      <dgm:prSet presAssocID="{D0E4E3FF-5E10-4F38-9430-59EE7A6F6BB4}" presName="Subtitle" presStyleLbl="revTx" presStyleIdx="4" presStyleCnt="6">
        <dgm:presLayoutVars>
          <dgm:chMax val="0"/>
          <dgm:bulletEnabled/>
        </dgm:presLayoutVars>
      </dgm:prSet>
      <dgm:spPr/>
    </dgm:pt>
    <dgm:pt modelId="{FB845B78-E921-4887-88C2-1D7029BB777E}" type="pres">
      <dgm:prSet presAssocID="{D0E4E3FF-5E10-4F38-9430-59EE7A6F6BB4}" presName="Description" presStyleLbl="revTx" presStyleIdx="5" presStyleCnt="6">
        <dgm:presLayoutVars>
          <dgm:bulletEnabled/>
        </dgm:presLayoutVars>
      </dgm:prSet>
      <dgm:spPr/>
    </dgm:pt>
  </dgm:ptLst>
  <dgm:cxnLst>
    <dgm:cxn modelId="{24079A12-EF12-498B-95DA-1FC3C0F9D8B7}" srcId="{7D183997-141F-493F-A632-C69E6E430A6C}" destId="{9F8CA594-E348-4AA0-BB9A-21F7D38B18FF}" srcOrd="1" destOrd="0" parTransId="{44F197C5-1777-41DF-8D1D-3589D8AB8A2F}" sibTransId="{6518F8C8-DF78-45C3-BCD6-886DE84E395C}"/>
    <dgm:cxn modelId="{E151D914-472C-4A3A-90DB-3E4D12C63FBF}" type="presOf" srcId="{7D183997-141F-493F-A632-C69E6E430A6C}" destId="{3C29DD2A-1294-4992-AC92-E6202EC1F2FE}" srcOrd="0" destOrd="0" presId="urn:microsoft.com/office/officeart/2024/3/layout/verticalVisualTextBlock1"/>
    <dgm:cxn modelId="{A3C8262B-6D06-46DA-B159-034AF8B036C0}" srcId="{7D183997-141F-493F-A632-C69E6E430A6C}" destId="{D0E4E3FF-5E10-4F38-9430-59EE7A6F6BB4}" srcOrd="2" destOrd="0" parTransId="{B4135834-B529-489B-94C7-EF416E76A198}" sibTransId="{4CFB6D6E-1631-441F-BEC4-0548FE5DC0A0}"/>
    <dgm:cxn modelId="{8DA68032-036C-4219-AF55-6D3F7616FE01}" srcId="{9F8CA594-E348-4AA0-BB9A-21F7D38B18FF}" destId="{9D0C4250-62A7-48AB-9581-402375E65BA7}" srcOrd="0" destOrd="0" parTransId="{D09D9580-CB26-491C-AD0B-E8539D0B6138}" sibTransId="{1D513836-A855-41DC-8489-A3D234E65F1E}"/>
    <dgm:cxn modelId="{1BE6D635-DF56-449B-A23B-9FF4789E7BE5}" type="presOf" srcId="{6518F8C8-DF78-45C3-BCD6-886DE84E395C}" destId="{20905178-8280-4795-83E4-EDD57A64E1DC}" srcOrd="0" destOrd="0" presId="urn:microsoft.com/office/officeart/2024/3/layout/verticalVisualTextBlock1"/>
    <dgm:cxn modelId="{B235044B-A8E8-4C03-BBC6-B3217CBF852A}" srcId="{D0E4E3FF-5E10-4F38-9430-59EE7A6F6BB4}" destId="{6E1339D8-1C9F-4EE9-A329-8750DEDE3A31}" srcOrd="0" destOrd="0" parTransId="{245D9920-E904-41EB-886A-65A3D0B26AB4}" sibTransId="{3957225C-74C3-4C0C-AF36-72D354EFCD59}"/>
    <dgm:cxn modelId="{C66A0F73-E96E-46B3-B2CA-CA1B47A35FF1}" type="presOf" srcId="{6E1339D8-1C9F-4EE9-A329-8750DEDE3A31}" destId="{FB845B78-E921-4887-88C2-1D7029BB777E}" srcOrd="0" destOrd="0" presId="urn:microsoft.com/office/officeart/2024/3/layout/verticalVisualTextBlock1"/>
    <dgm:cxn modelId="{37B05579-FD5B-448D-B41C-47F22CC30B7A}" type="presOf" srcId="{7BB93037-96BE-460C-BA71-F12290F7B19D}" destId="{A82FA98F-586D-40C0-A529-E8CCD118A034}" srcOrd="0" destOrd="0" presId="urn:microsoft.com/office/officeart/2024/3/layout/verticalVisualTextBlock1"/>
    <dgm:cxn modelId="{3904EF59-35D3-434D-BEB6-118DAB31E789}" type="presOf" srcId="{F8A7391C-2DE2-4F62-B9E5-FEE982F7E17F}" destId="{616FBD01-7682-4925-AA83-DEB376CC1554}" srcOrd="0" destOrd="0" presId="urn:microsoft.com/office/officeart/2024/3/layout/verticalVisualTextBlock1"/>
    <dgm:cxn modelId="{3AE427A2-70E4-43AC-AC34-F2E8F4AE2662}" srcId="{7BB93037-96BE-460C-BA71-F12290F7B19D}" destId="{F8A7391C-2DE2-4F62-B9E5-FEE982F7E17F}" srcOrd="0" destOrd="0" parTransId="{90250403-73A6-41AB-90C8-D20570554507}" sibTransId="{7CF622B7-E9F4-4D64-9717-F71C76B9854A}"/>
    <dgm:cxn modelId="{981DA5A3-3922-4EC2-97E9-0AFEF5786304}" type="presOf" srcId="{8C8D7322-7C14-4358-97D3-11865784BFAA}" destId="{B161B881-9452-496F-BBD9-9ED4ED88E2D6}" srcOrd="0" destOrd="0" presId="urn:microsoft.com/office/officeart/2024/3/layout/verticalVisualTextBlock1"/>
    <dgm:cxn modelId="{FFC3C5AE-F05B-4524-85F4-0FAB0166C5E3}" type="presOf" srcId="{9D0C4250-62A7-48AB-9581-402375E65BA7}" destId="{55339DAC-A69B-41F2-82C9-D248040C013E}" srcOrd="0" destOrd="0" presId="urn:microsoft.com/office/officeart/2024/3/layout/verticalVisualTextBlock1"/>
    <dgm:cxn modelId="{9E2553BB-28FA-4C97-A0B8-A68B1D75711E}" type="presOf" srcId="{9F8CA594-E348-4AA0-BB9A-21F7D38B18FF}" destId="{DCEBC1C3-01AF-44A5-B499-695DF15B5BE0}" srcOrd="0" destOrd="0" presId="urn:microsoft.com/office/officeart/2024/3/layout/verticalVisualTextBlock1"/>
    <dgm:cxn modelId="{8E7EC3CA-31F8-43F7-9157-F58633DFD086}" type="presOf" srcId="{D0E4E3FF-5E10-4F38-9430-59EE7A6F6BB4}" destId="{35123032-BDA2-4EA0-8F92-68852776B049}" srcOrd="0" destOrd="0" presId="urn:microsoft.com/office/officeart/2024/3/layout/verticalVisualTextBlock1"/>
    <dgm:cxn modelId="{DFAFCAFA-05A9-4CCC-8B22-15678E691312}" srcId="{7D183997-141F-493F-A632-C69E6E430A6C}" destId="{7BB93037-96BE-460C-BA71-F12290F7B19D}" srcOrd="0" destOrd="0" parTransId="{3DD569EC-59F1-4386-9239-34A4DDCA50C0}" sibTransId="{8C8D7322-7C14-4358-97D3-11865784BFAA}"/>
    <dgm:cxn modelId="{E51C51E2-FCE5-42B4-A00F-978CDD38337B}" type="presParOf" srcId="{3C29DD2A-1294-4992-AC92-E6202EC1F2FE}" destId="{7A15A2E8-5870-4C92-9C1D-BCE961FA814C}" srcOrd="0" destOrd="0" presId="urn:microsoft.com/office/officeart/2024/3/layout/verticalVisualTextBlock1"/>
    <dgm:cxn modelId="{B9DD5936-E5E7-4F3C-A541-D80A9767676B}" type="presParOf" srcId="{7A15A2E8-5870-4C92-9C1D-BCE961FA814C}" destId="{86B52980-2D0B-4DC9-AEA9-66A6DA0EB310}" srcOrd="0" destOrd="0" presId="urn:microsoft.com/office/officeart/2024/3/layout/verticalVisualTextBlock1"/>
    <dgm:cxn modelId="{79930061-5822-4257-82B8-4C8B143F869E}" type="presParOf" srcId="{7A15A2E8-5870-4C92-9C1D-BCE961FA814C}" destId="{A82FA98F-586D-40C0-A529-E8CCD118A034}" srcOrd="1" destOrd="0" presId="urn:microsoft.com/office/officeart/2024/3/layout/verticalVisualTextBlock1"/>
    <dgm:cxn modelId="{8471C4D1-9276-4AAA-A676-89BB6071F630}" type="presParOf" srcId="{7A15A2E8-5870-4C92-9C1D-BCE961FA814C}" destId="{616FBD01-7682-4925-AA83-DEB376CC1554}" srcOrd="2" destOrd="0" presId="urn:microsoft.com/office/officeart/2024/3/layout/verticalVisualTextBlock1"/>
    <dgm:cxn modelId="{D05ABFF9-EE16-400C-AFE4-893ED3D82C60}" type="presParOf" srcId="{3C29DD2A-1294-4992-AC92-E6202EC1F2FE}" destId="{B161B881-9452-496F-BBD9-9ED4ED88E2D6}" srcOrd="1" destOrd="0" presId="urn:microsoft.com/office/officeart/2024/3/layout/verticalVisualTextBlock1"/>
    <dgm:cxn modelId="{C14A67F2-7BAF-49B3-85C5-84CD3A341F5B}" type="presParOf" srcId="{3C29DD2A-1294-4992-AC92-E6202EC1F2FE}" destId="{729D22C6-F614-40D2-AEBA-C2731E393E9D}" srcOrd="2" destOrd="0" presId="urn:microsoft.com/office/officeart/2024/3/layout/verticalVisualTextBlock1"/>
    <dgm:cxn modelId="{1E0E5825-4B60-4B33-863A-6FD4913B1435}" type="presParOf" srcId="{729D22C6-F614-40D2-AEBA-C2731E393E9D}" destId="{B0251339-B3F1-455F-96AA-819CC319A671}" srcOrd="0" destOrd="0" presId="urn:microsoft.com/office/officeart/2024/3/layout/verticalVisualTextBlock1"/>
    <dgm:cxn modelId="{86A81555-4BD3-4252-ACA2-F46F70555D61}" type="presParOf" srcId="{729D22C6-F614-40D2-AEBA-C2731E393E9D}" destId="{DCEBC1C3-01AF-44A5-B499-695DF15B5BE0}" srcOrd="1" destOrd="0" presId="urn:microsoft.com/office/officeart/2024/3/layout/verticalVisualTextBlock1"/>
    <dgm:cxn modelId="{54FD18A1-CCA9-415F-865B-0CCC9D278974}" type="presParOf" srcId="{729D22C6-F614-40D2-AEBA-C2731E393E9D}" destId="{55339DAC-A69B-41F2-82C9-D248040C013E}" srcOrd="2" destOrd="0" presId="urn:microsoft.com/office/officeart/2024/3/layout/verticalVisualTextBlock1"/>
    <dgm:cxn modelId="{F68BB26C-8D60-4E72-A25B-AC5E01527ECA}" type="presParOf" srcId="{3C29DD2A-1294-4992-AC92-E6202EC1F2FE}" destId="{20905178-8280-4795-83E4-EDD57A64E1DC}" srcOrd="3" destOrd="0" presId="urn:microsoft.com/office/officeart/2024/3/layout/verticalVisualTextBlock1"/>
    <dgm:cxn modelId="{715E40E2-B701-4720-BB43-4F7B756963C4}" type="presParOf" srcId="{3C29DD2A-1294-4992-AC92-E6202EC1F2FE}" destId="{AB5DDA33-642E-4DE2-AF3E-990085E04DB6}" srcOrd="4" destOrd="0" presId="urn:microsoft.com/office/officeart/2024/3/layout/verticalVisualTextBlock1"/>
    <dgm:cxn modelId="{50CD4A44-17BB-48FD-94F5-6353DE6D57DC}" type="presParOf" srcId="{AB5DDA33-642E-4DE2-AF3E-990085E04DB6}" destId="{8EAE3C3C-1673-417E-BD5B-4C82B6D31E8D}" srcOrd="0" destOrd="0" presId="urn:microsoft.com/office/officeart/2024/3/layout/verticalVisualTextBlock1"/>
    <dgm:cxn modelId="{2FE20FE3-96E9-4B00-9F47-65C8C4630266}" type="presParOf" srcId="{AB5DDA33-642E-4DE2-AF3E-990085E04DB6}" destId="{35123032-BDA2-4EA0-8F92-68852776B049}" srcOrd="1" destOrd="0" presId="urn:microsoft.com/office/officeart/2024/3/layout/verticalVisualTextBlock1"/>
    <dgm:cxn modelId="{96F40B6D-C342-4A5E-A2F5-93A2434DDFAC}" type="presParOf" srcId="{AB5DDA33-642E-4DE2-AF3E-990085E04DB6}" destId="{FB845B78-E921-4887-88C2-1D7029BB777E}"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52980-2D0B-4DC9-AEA9-66A6DA0EB310}">
      <dsp:nvSpPr>
        <dsp:cNvPr id="0" name=""/>
        <dsp:cNvSpPr/>
      </dsp:nvSpPr>
      <dsp:spPr>
        <a:xfrm>
          <a:off x="0" y="0"/>
          <a:ext cx="1283751" cy="128375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4249" r="7" b="8"/>
          <a:stretch/>
        </a:blipFill>
        <a:ln>
          <a:noFill/>
        </a:ln>
        <a:effectLst/>
      </dsp:spPr>
      <dsp:style>
        <a:lnRef idx="0">
          <a:scrgbClr r="0" g="0" b="0"/>
        </a:lnRef>
        <a:fillRef idx="3">
          <a:scrgbClr r="0" g="0" b="0"/>
        </a:fillRef>
        <a:effectRef idx="2">
          <a:scrgbClr r="0" g="0" b="0"/>
        </a:effectRef>
        <a:fontRef idx="minor">
          <a:schemeClr val="lt1"/>
        </a:fontRef>
      </dsp:style>
    </dsp:sp>
    <dsp:sp modelId="{A82FA98F-586D-40C0-A529-E8CCD118A034}">
      <dsp:nvSpPr>
        <dsp:cNvPr id="0" name=""/>
        <dsp:cNvSpPr/>
      </dsp:nvSpPr>
      <dsp:spPr>
        <a:xfrm>
          <a:off x="1463751" y="0"/>
          <a:ext cx="9499904" cy="35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err="1"/>
            <a:t>Riesgos</a:t>
          </a:r>
          <a:r>
            <a:rPr lang="en-US" sz="1800" kern="1200" dirty="0"/>
            <a:t> de </a:t>
          </a:r>
          <a:r>
            <a:rPr lang="en-US" sz="1800" kern="1200" dirty="0" err="1"/>
            <a:t>sobrecostos</a:t>
          </a:r>
          <a:endParaRPr lang="en-US" sz="1800" kern="1200" dirty="0"/>
        </a:p>
      </dsp:txBody>
      <dsp:txXfrm>
        <a:off x="1463751" y="0"/>
        <a:ext cx="9499904" cy="357849"/>
      </dsp:txXfrm>
    </dsp:sp>
    <dsp:sp modelId="{616FBD01-7682-4925-AA83-DEB376CC1554}">
      <dsp:nvSpPr>
        <dsp:cNvPr id="0" name=""/>
        <dsp:cNvSpPr/>
      </dsp:nvSpPr>
      <dsp:spPr>
        <a:xfrm>
          <a:off x="1463751" y="357849"/>
          <a:ext cx="9499904" cy="92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 </a:t>
          </a:r>
          <a:r>
            <a:rPr lang="es-ES" sz="1400" kern="1200" dirty="0"/>
            <a:t>Riesgo de sobrecostos por funciones avanzadas (IA, modelado 3D, hosting de alto rendimiento).</a:t>
          </a:r>
          <a:r>
            <a:rPr lang="en-US" sz="1400" kern="1200" dirty="0"/>
            <a:t>           .</a:t>
          </a:r>
        </a:p>
      </dsp:txBody>
      <dsp:txXfrm>
        <a:off x="1463751" y="357849"/>
        <a:ext cx="9499904" cy="925901"/>
      </dsp:txXfrm>
    </dsp:sp>
    <dsp:sp modelId="{B0251339-B3F1-455F-96AA-819CC319A671}">
      <dsp:nvSpPr>
        <dsp:cNvPr id="0" name=""/>
        <dsp:cNvSpPr/>
      </dsp:nvSpPr>
      <dsp:spPr>
        <a:xfrm>
          <a:off x="0" y="1386451"/>
          <a:ext cx="1283751" cy="128375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2442" r="21312" b="8"/>
          <a:stretch/>
        </a:blipFill>
        <a:ln>
          <a:noFill/>
        </a:ln>
        <a:effectLst/>
      </dsp:spPr>
      <dsp:style>
        <a:lnRef idx="0">
          <a:scrgbClr r="0" g="0" b="0"/>
        </a:lnRef>
        <a:fillRef idx="3">
          <a:scrgbClr r="0" g="0" b="0"/>
        </a:fillRef>
        <a:effectRef idx="2">
          <a:scrgbClr r="0" g="0" b="0"/>
        </a:effectRef>
        <a:fontRef idx="minor">
          <a:schemeClr val="lt1"/>
        </a:fontRef>
      </dsp:style>
    </dsp:sp>
    <dsp:sp modelId="{DCEBC1C3-01AF-44A5-B499-695DF15B5BE0}">
      <dsp:nvSpPr>
        <dsp:cNvPr id="0" name=""/>
        <dsp:cNvSpPr/>
      </dsp:nvSpPr>
      <dsp:spPr>
        <a:xfrm>
          <a:off x="1463751" y="1386451"/>
          <a:ext cx="9499904" cy="35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err="1"/>
            <a:t>Producto</a:t>
          </a:r>
          <a:r>
            <a:rPr lang="en-US" sz="1800" kern="1200" dirty="0"/>
            <a:t> </a:t>
          </a:r>
          <a:r>
            <a:rPr lang="en-US" sz="1800" kern="1200" dirty="0" err="1"/>
            <a:t>minimo</a:t>
          </a:r>
          <a:r>
            <a:rPr lang="en-US" sz="1800" kern="1200" dirty="0"/>
            <a:t> viable (MVP)</a:t>
          </a:r>
        </a:p>
      </dsp:txBody>
      <dsp:txXfrm>
        <a:off x="1463751" y="1386451"/>
        <a:ext cx="9499904" cy="357849"/>
      </dsp:txXfrm>
    </dsp:sp>
    <dsp:sp modelId="{55339DAC-A69B-41F2-82C9-D248040C013E}">
      <dsp:nvSpPr>
        <dsp:cNvPr id="0" name=""/>
        <dsp:cNvSpPr/>
      </dsp:nvSpPr>
      <dsp:spPr>
        <a:xfrm>
          <a:off x="1463751" y="1744300"/>
          <a:ext cx="9499904" cy="92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ES" sz="1400" kern="1200" dirty="0"/>
            <a:t>Se optimiza el alcance para minimizar costos iniciales y priorizar una primera versión funcional</a:t>
          </a:r>
          <a:endParaRPr lang="en-US" sz="1400" kern="1200" dirty="0"/>
        </a:p>
      </dsp:txBody>
      <dsp:txXfrm>
        <a:off x="1463751" y="1744300"/>
        <a:ext cx="9499904" cy="925901"/>
      </dsp:txXfrm>
    </dsp:sp>
    <dsp:sp modelId="{8EAE3C3C-1673-417E-BD5B-4C82B6D31E8D}">
      <dsp:nvSpPr>
        <dsp:cNvPr id="0" name=""/>
        <dsp:cNvSpPr/>
      </dsp:nvSpPr>
      <dsp:spPr>
        <a:xfrm>
          <a:off x="0" y="2772902"/>
          <a:ext cx="1283751" cy="128375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31456" r="12299" b="8"/>
          <a:stretch/>
        </a:blipFill>
        <a:ln>
          <a:noFill/>
        </a:ln>
        <a:effectLst/>
      </dsp:spPr>
      <dsp:style>
        <a:lnRef idx="0">
          <a:scrgbClr r="0" g="0" b="0"/>
        </a:lnRef>
        <a:fillRef idx="3">
          <a:scrgbClr r="0" g="0" b="0"/>
        </a:fillRef>
        <a:effectRef idx="2">
          <a:scrgbClr r="0" g="0" b="0"/>
        </a:effectRef>
        <a:fontRef idx="minor">
          <a:schemeClr val="lt1"/>
        </a:fontRef>
      </dsp:style>
    </dsp:sp>
    <dsp:sp modelId="{35123032-BDA2-4EA0-8F92-68852776B049}">
      <dsp:nvSpPr>
        <dsp:cNvPr id="0" name=""/>
        <dsp:cNvSpPr/>
      </dsp:nvSpPr>
      <dsp:spPr>
        <a:xfrm>
          <a:off x="1463751" y="2772902"/>
          <a:ext cx="9499904" cy="3578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err="1"/>
            <a:t>Estrategia</a:t>
          </a:r>
          <a:r>
            <a:rPr lang="en-US" sz="1800" kern="1200" dirty="0"/>
            <a:t> final</a:t>
          </a:r>
        </a:p>
      </dsp:txBody>
      <dsp:txXfrm>
        <a:off x="1463751" y="2772902"/>
        <a:ext cx="9499904" cy="357849"/>
      </dsp:txXfrm>
    </dsp:sp>
    <dsp:sp modelId="{FB845B78-E921-4887-88C2-1D7029BB777E}">
      <dsp:nvSpPr>
        <dsp:cNvPr id="0" name=""/>
        <dsp:cNvSpPr/>
      </dsp:nvSpPr>
      <dsp:spPr>
        <a:xfrm>
          <a:off x="1463751" y="3130752"/>
          <a:ext cx="9499904" cy="925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s-ES" sz="1400" kern="1200" dirty="0"/>
            <a:t>Menor inversión inicial, retorno más rápido y posibilidad de reinvertir en mejoras futuras.</a:t>
          </a:r>
          <a:endParaRPr lang="en-US" sz="1400" kern="1200" dirty="0"/>
        </a:p>
      </dsp:txBody>
      <dsp:txXfrm>
        <a:off x="1463751" y="3130752"/>
        <a:ext cx="9499904" cy="925901"/>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FB14B2-CD52-9E84-B3E7-49A90F3A72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DAE5F9-C39F-2ECF-0C06-D0122807D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23FF85-4E34-4546-B772-76DFA4A6051B}" type="datetimeFigureOut">
              <a:rPr lang="en-US" smtClean="0"/>
              <a:t>10/21/2025</a:t>
            </a:fld>
            <a:endParaRPr lang="en-US"/>
          </a:p>
        </p:txBody>
      </p:sp>
      <p:sp>
        <p:nvSpPr>
          <p:cNvPr id="4" name="Footer Placeholder 3">
            <a:extLst>
              <a:ext uri="{FF2B5EF4-FFF2-40B4-BE49-F238E27FC236}">
                <a16:creationId xmlns:a16="http://schemas.microsoft.com/office/drawing/2014/main" id="{D37F3243-F9C0-85BE-2E9C-191F612CFE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CEBE2E3-8654-B63F-B7D6-9549069476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BF7180-4EDD-4E08-9775-7398C11D66ED}" type="slidenum">
              <a:rPr lang="en-US" smtClean="0"/>
              <a:t>‹Nº›</a:t>
            </a:fld>
            <a:endParaRPr lang="en-US"/>
          </a:p>
        </p:txBody>
      </p:sp>
    </p:spTree>
    <p:extLst>
      <p:ext uri="{BB962C8B-B14F-4D97-AF65-F5344CB8AC3E}">
        <p14:creationId xmlns:p14="http://schemas.microsoft.com/office/powerpoint/2010/main" val="2812143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CC398-6116-4BD2-9FAD-9822FDA158BE}"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F46E-6B43-41F9-9272-B566D03A251C}" type="slidenum">
              <a:rPr lang="en-US" smtClean="0"/>
              <a:t>‹Nº›</a:t>
            </a:fld>
            <a:endParaRPr lang="en-US"/>
          </a:p>
        </p:txBody>
      </p:sp>
    </p:spTree>
    <p:extLst>
      <p:ext uri="{BB962C8B-B14F-4D97-AF65-F5344CB8AC3E}">
        <p14:creationId xmlns:p14="http://schemas.microsoft.com/office/powerpoint/2010/main" val="1916440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EFF46E-6B43-41F9-9272-B566D03A251C}" type="slidenum">
              <a:rPr lang="en-US" smtClean="0"/>
              <a:t>1</a:t>
            </a:fld>
            <a:endParaRPr lang="en-US"/>
          </a:p>
        </p:txBody>
      </p:sp>
    </p:spTree>
    <p:extLst>
      <p:ext uri="{BB962C8B-B14F-4D97-AF65-F5344CB8AC3E}">
        <p14:creationId xmlns:p14="http://schemas.microsoft.com/office/powerpoint/2010/main" val="1287000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La viabilidad económica del proyecto aborda el riesgo de incurrir en sobrecostos debido a funciones avanzadas como inteligencia artificial, modelado 3D y hosting de alto rendimiento. Estas características, aunque atractivas, pueden elevar significativamente la inversión inicial y retrasar el retorno. Para optimizar los recursos, se ha decidido reducir el alcance funcional en la primera fase del proyecto, priorizando el desarrollo de una versión funcional mínima (MVP). Esta versión incluye las funcionalidades esenciales para operar el e-commerce barefoot, permitiendo validar el modelo de negocio con una inversión contenida. Esta estrategia reduce el riesgo financiero, acelera el retorno de inversión y crea una base sólida para reinvertir en mejoras futuras. Al enfocarse en un MVP, el proyecto puede adaptarse rápidamente a las necesidades del mercado y escalar de forma progresiva, asegurando sostenibilidad económica a largo plazo.</a:t>
            </a:r>
          </a:p>
        </p:txBody>
      </p:sp>
      <p:sp>
        <p:nvSpPr>
          <p:cNvPr id="4" name="Slide Number Placeholder 3"/>
          <p:cNvSpPr>
            <a:spLocks noGrp="1"/>
          </p:cNvSpPr>
          <p:nvPr>
            <p:ph type="sldNum" sz="quarter" idx="5"/>
          </p:nvPr>
        </p:nvSpPr>
        <p:spPr/>
        <p:txBody>
          <a:bodyPr/>
          <a:lstStyle/>
          <a:p>
            <a:fld id="{38EFF46E-6B43-41F9-9272-B566D03A251C}" type="slidenum">
              <a:rPr lang="en-US" smtClean="0"/>
              <a:t>2</a:t>
            </a:fld>
            <a:endParaRPr lang="en-US"/>
          </a:p>
        </p:txBody>
      </p:sp>
    </p:spTree>
    <p:extLst>
      <p:ext uri="{BB962C8B-B14F-4D97-AF65-F5344CB8AC3E}">
        <p14:creationId xmlns:p14="http://schemas.microsoft.com/office/powerpoint/2010/main" val="746109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881E108-F384-A315-D627-5984C66ED5C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11" name="Group 10">
              <a:extLst>
                <a:ext uri="{FF2B5EF4-FFF2-40B4-BE49-F238E27FC236}">
                  <a16:creationId xmlns:a16="http://schemas.microsoft.com/office/drawing/2014/main" id="{87C1CCF7-5B2C-35CC-DBB9-2CE06DC4AC6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90" name="Freeform 68">
                <a:extLst>
                  <a:ext uri="{FF2B5EF4-FFF2-40B4-BE49-F238E27FC236}">
                    <a16:creationId xmlns:a16="http://schemas.microsoft.com/office/drawing/2014/main" id="{18C15660-4DED-02FA-9562-504977CD68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072BDACB-931A-F55A-B289-32AFDCB9E5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92" name="Line 70">
                <a:extLst>
                  <a:ext uri="{FF2B5EF4-FFF2-40B4-BE49-F238E27FC236}">
                    <a16:creationId xmlns:a16="http://schemas.microsoft.com/office/drawing/2014/main" id="{A34FD5E0-67CD-A986-9673-4DEDB837A3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0DFF58B2-6BF5-7AA2-99C7-8C899768492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52" name="Oval 51">
                <a:extLst>
                  <a:ext uri="{FF2B5EF4-FFF2-40B4-BE49-F238E27FC236}">
                    <a16:creationId xmlns:a16="http://schemas.microsoft.com/office/drawing/2014/main" id="{4184B759-837D-B79D-8489-BF2033D794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53" name="Group 52">
                <a:extLst>
                  <a:ext uri="{FF2B5EF4-FFF2-40B4-BE49-F238E27FC236}">
                    <a16:creationId xmlns:a16="http://schemas.microsoft.com/office/drawing/2014/main" id="{66F7D36D-4939-33BD-C165-7116F0B982B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8" name="Freeform 64">
                  <a:extLst>
                    <a:ext uri="{FF2B5EF4-FFF2-40B4-BE49-F238E27FC236}">
                      <a16:creationId xmlns:a16="http://schemas.microsoft.com/office/drawing/2014/main" id="{39CF26D7-6B87-3153-4F82-3642929F2CA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1">
                  <a:extLst>
                    <a:ext uri="{FF2B5EF4-FFF2-40B4-BE49-F238E27FC236}">
                      <a16:creationId xmlns:a16="http://schemas.microsoft.com/office/drawing/2014/main" id="{60E9FE59-21FD-F26A-8B04-F00B513D9B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1">
                  <a:extLst>
                    <a:ext uri="{FF2B5EF4-FFF2-40B4-BE49-F238E27FC236}">
                      <a16:creationId xmlns:a16="http://schemas.microsoft.com/office/drawing/2014/main" id="{76E57C18-1792-97B2-3EA4-2227216ACA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8">
                  <a:extLst>
                    <a:ext uri="{FF2B5EF4-FFF2-40B4-BE49-F238E27FC236}">
                      <a16:creationId xmlns:a16="http://schemas.microsoft.com/office/drawing/2014/main" id="{3FAD6F0C-C11A-8E35-6E49-CC816C97834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4">
                  <a:extLst>
                    <a:ext uri="{FF2B5EF4-FFF2-40B4-BE49-F238E27FC236}">
                      <a16:creationId xmlns:a16="http://schemas.microsoft.com/office/drawing/2014/main" id="{9F5A8A2A-D14B-7B3F-5837-0C5DDD9E80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7">
                  <a:extLst>
                    <a:ext uri="{FF2B5EF4-FFF2-40B4-BE49-F238E27FC236}">
                      <a16:creationId xmlns:a16="http://schemas.microsoft.com/office/drawing/2014/main" id="{04A52456-CA7C-B910-7DD3-FDF3F02234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60">
                  <a:extLst>
                    <a:ext uri="{FF2B5EF4-FFF2-40B4-BE49-F238E27FC236}">
                      <a16:creationId xmlns:a16="http://schemas.microsoft.com/office/drawing/2014/main" id="{8415C7E0-168E-583A-3D8E-13A0BECB6E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59">
                  <a:extLst>
                    <a:ext uri="{FF2B5EF4-FFF2-40B4-BE49-F238E27FC236}">
                      <a16:creationId xmlns:a16="http://schemas.microsoft.com/office/drawing/2014/main" id="{E84EF13A-F9BF-D114-CB2F-BAD322E48A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2">
                  <a:extLst>
                    <a:ext uri="{FF2B5EF4-FFF2-40B4-BE49-F238E27FC236}">
                      <a16:creationId xmlns:a16="http://schemas.microsoft.com/office/drawing/2014/main" id="{7635AFC9-6470-8D17-0699-3241CE2DE0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5">
                  <a:extLst>
                    <a:ext uri="{FF2B5EF4-FFF2-40B4-BE49-F238E27FC236}">
                      <a16:creationId xmlns:a16="http://schemas.microsoft.com/office/drawing/2014/main" id="{791500EF-3034-425E-4CB3-882A7C2D0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79">
                  <a:extLst>
                    <a:ext uri="{FF2B5EF4-FFF2-40B4-BE49-F238E27FC236}">
                      <a16:creationId xmlns:a16="http://schemas.microsoft.com/office/drawing/2014/main" id="{302E1F2F-459F-7DDA-362C-03E7EE4BCB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82">
                  <a:extLst>
                    <a:ext uri="{FF2B5EF4-FFF2-40B4-BE49-F238E27FC236}">
                      <a16:creationId xmlns:a16="http://schemas.microsoft.com/office/drawing/2014/main" id="{39D9EE3B-A0D7-E4FC-9046-5C97668711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5">
                  <a:extLst>
                    <a:ext uri="{FF2B5EF4-FFF2-40B4-BE49-F238E27FC236}">
                      <a16:creationId xmlns:a16="http://schemas.microsoft.com/office/drawing/2014/main" id="{BB7ED61D-F228-3585-0563-330602FFB3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8">
                  <a:extLst>
                    <a:ext uri="{FF2B5EF4-FFF2-40B4-BE49-F238E27FC236}">
                      <a16:creationId xmlns:a16="http://schemas.microsoft.com/office/drawing/2014/main" id="{8D6D1F50-C458-93FE-2C29-73F04AAF39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2" name="Group 81">
                  <a:extLst>
                    <a:ext uri="{FF2B5EF4-FFF2-40B4-BE49-F238E27FC236}">
                      <a16:creationId xmlns:a16="http://schemas.microsoft.com/office/drawing/2014/main" id="{7C2B1F16-E91E-EEEA-3C21-7B069CE00B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751BADD6-70CB-D6E4-DE92-76B1A4C2E7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66">
                    <a:extLst>
                      <a:ext uri="{FF2B5EF4-FFF2-40B4-BE49-F238E27FC236}">
                        <a16:creationId xmlns:a16="http://schemas.microsoft.com/office/drawing/2014/main" id="{859ECE72-C252-77AA-D9A2-9BA1D9A645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7">
                    <a:extLst>
                      <a:ext uri="{FF2B5EF4-FFF2-40B4-BE49-F238E27FC236}">
                        <a16:creationId xmlns:a16="http://schemas.microsoft.com/office/drawing/2014/main" id="{DBABDC38-A611-E865-1F52-62CA48E76F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0">
                    <a:extLst>
                      <a:ext uri="{FF2B5EF4-FFF2-40B4-BE49-F238E27FC236}">
                        <a16:creationId xmlns:a16="http://schemas.microsoft.com/office/drawing/2014/main" id="{FC53D630-F42E-2033-5860-1939673F72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3">
                    <a:extLst>
                      <a:ext uri="{FF2B5EF4-FFF2-40B4-BE49-F238E27FC236}">
                        <a16:creationId xmlns:a16="http://schemas.microsoft.com/office/drawing/2014/main" id="{EC021795-C29B-11C0-E5B2-AF136EE09B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6">
                    <a:extLst>
                      <a:ext uri="{FF2B5EF4-FFF2-40B4-BE49-F238E27FC236}">
                        <a16:creationId xmlns:a16="http://schemas.microsoft.com/office/drawing/2014/main" id="{89127066-0EC1-E69B-2763-17EF53F77D4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9">
                    <a:extLst>
                      <a:ext uri="{FF2B5EF4-FFF2-40B4-BE49-F238E27FC236}">
                        <a16:creationId xmlns:a16="http://schemas.microsoft.com/office/drawing/2014/main" id="{6B6CD59F-3CDF-DC2F-7629-7D25456A1A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4" name="Group 53">
                <a:extLst>
                  <a:ext uri="{FF2B5EF4-FFF2-40B4-BE49-F238E27FC236}">
                    <a16:creationId xmlns:a16="http://schemas.microsoft.com/office/drawing/2014/main" id="{1AEC402E-386A-ABCA-FAED-AC35560FFD1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60" name="Group 59">
                  <a:extLst>
                    <a:ext uri="{FF2B5EF4-FFF2-40B4-BE49-F238E27FC236}">
                      <a16:creationId xmlns:a16="http://schemas.microsoft.com/office/drawing/2014/main" id="{D05B1D61-BF79-CE17-3316-E22D6375DD6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3C1121DD-6D2D-F6DD-13EB-5BA4FEEC669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916FB59-99AD-CD5D-43A7-7DFCE4405C2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D65EFF6D-F07E-8BD8-4231-62761F20D5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30">
                    <a:extLst>
                      <a:ext uri="{FF2B5EF4-FFF2-40B4-BE49-F238E27FC236}">
                        <a16:creationId xmlns:a16="http://schemas.microsoft.com/office/drawing/2014/main" id="{288BBD12-64D8-2967-BD02-82576A7A73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F4834E8D-D6E4-CAB3-9A98-0065273DA50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57">
                    <a:extLst>
                      <a:ext uri="{FF2B5EF4-FFF2-40B4-BE49-F238E27FC236}">
                        <a16:creationId xmlns:a16="http://schemas.microsoft.com/office/drawing/2014/main" id="{81F30DBC-DD75-CAAB-A919-54CD8C595B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3" name="Freeform: Shape 58">
                    <a:extLst>
                      <a:ext uri="{FF2B5EF4-FFF2-40B4-BE49-F238E27FC236}">
                        <a16:creationId xmlns:a16="http://schemas.microsoft.com/office/drawing/2014/main" id="{5622C940-8B4B-FCC6-D6C5-C3A5B5887A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5" name="Group 54">
                <a:extLst>
                  <a:ext uri="{FF2B5EF4-FFF2-40B4-BE49-F238E27FC236}">
                    <a16:creationId xmlns:a16="http://schemas.microsoft.com/office/drawing/2014/main" id="{170620AC-69C7-F05B-0FE6-F2A7B369742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6" name="Group 55">
                  <a:extLst>
                    <a:ext uri="{FF2B5EF4-FFF2-40B4-BE49-F238E27FC236}">
                      <a16:creationId xmlns:a16="http://schemas.microsoft.com/office/drawing/2014/main" id="{A866B0E7-3452-342A-E947-5D1B43B5385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8" name="Freeform 68">
                    <a:extLst>
                      <a:ext uri="{FF2B5EF4-FFF2-40B4-BE49-F238E27FC236}">
                        <a16:creationId xmlns:a16="http://schemas.microsoft.com/office/drawing/2014/main" id="{F0A66C71-2E93-8634-693C-65995DDB8C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69">
                    <a:extLst>
                      <a:ext uri="{FF2B5EF4-FFF2-40B4-BE49-F238E27FC236}">
                        <a16:creationId xmlns:a16="http://schemas.microsoft.com/office/drawing/2014/main" id="{B3DCBCA0-C178-92E8-D0AE-6C88604CA4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Line 70">
                  <a:extLst>
                    <a:ext uri="{FF2B5EF4-FFF2-40B4-BE49-F238E27FC236}">
                      <a16:creationId xmlns:a16="http://schemas.microsoft.com/office/drawing/2014/main" id="{54962A78-719A-152A-D66A-645612403E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3" name="Group 12">
              <a:extLst>
                <a:ext uri="{FF2B5EF4-FFF2-40B4-BE49-F238E27FC236}">
                  <a16:creationId xmlns:a16="http://schemas.microsoft.com/office/drawing/2014/main" id="{0DD8826F-87D1-0808-28F0-C30249A4D8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4" name="Oval 13">
                <a:extLst>
                  <a:ext uri="{FF2B5EF4-FFF2-40B4-BE49-F238E27FC236}">
                    <a16:creationId xmlns:a16="http://schemas.microsoft.com/office/drawing/2014/main" id="{3C5D1AE4-7639-F7C4-B0F2-6DC1C6D53C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nvGrpSpPr>
              <p:cNvPr id="15" name="Group 14">
                <a:extLst>
                  <a:ext uri="{FF2B5EF4-FFF2-40B4-BE49-F238E27FC236}">
                    <a16:creationId xmlns:a16="http://schemas.microsoft.com/office/drawing/2014/main" id="{5B31C545-6261-4C90-7449-B0FA0F14B17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30" name="Freeform 64">
                  <a:extLst>
                    <a:ext uri="{FF2B5EF4-FFF2-40B4-BE49-F238E27FC236}">
                      <a16:creationId xmlns:a16="http://schemas.microsoft.com/office/drawing/2014/main" id="{CCFF55EE-F463-5AA3-EA8E-FC71AD5E59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1">
                  <a:extLst>
                    <a:ext uri="{FF2B5EF4-FFF2-40B4-BE49-F238E27FC236}">
                      <a16:creationId xmlns:a16="http://schemas.microsoft.com/office/drawing/2014/main" id="{8A64BA49-D64D-5135-432E-F837497AD3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1">
                  <a:extLst>
                    <a:ext uri="{FF2B5EF4-FFF2-40B4-BE49-F238E27FC236}">
                      <a16:creationId xmlns:a16="http://schemas.microsoft.com/office/drawing/2014/main" id="{53E1B766-53A4-5272-89AA-5097B67ED7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78">
                  <a:extLst>
                    <a:ext uri="{FF2B5EF4-FFF2-40B4-BE49-F238E27FC236}">
                      <a16:creationId xmlns:a16="http://schemas.microsoft.com/office/drawing/2014/main" id="{B9E623EF-3B1E-5902-5A98-8B0276FEED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4">
                  <a:extLst>
                    <a:ext uri="{FF2B5EF4-FFF2-40B4-BE49-F238E27FC236}">
                      <a16:creationId xmlns:a16="http://schemas.microsoft.com/office/drawing/2014/main" id="{A5E08108-7FFE-988A-27B4-42DC2081A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7">
                  <a:extLst>
                    <a:ext uri="{FF2B5EF4-FFF2-40B4-BE49-F238E27FC236}">
                      <a16:creationId xmlns:a16="http://schemas.microsoft.com/office/drawing/2014/main" id="{773E0169-06B0-CD91-ED69-C5FFA3ABA3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0">
                  <a:extLst>
                    <a:ext uri="{FF2B5EF4-FFF2-40B4-BE49-F238E27FC236}">
                      <a16:creationId xmlns:a16="http://schemas.microsoft.com/office/drawing/2014/main" id="{32E5E29B-D991-75B8-F1CC-E87F58BE97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9">
                  <a:extLst>
                    <a:ext uri="{FF2B5EF4-FFF2-40B4-BE49-F238E27FC236}">
                      <a16:creationId xmlns:a16="http://schemas.microsoft.com/office/drawing/2014/main" id="{DAC2C0F6-D327-B680-AD0E-29DEFE82D5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2">
                  <a:extLst>
                    <a:ext uri="{FF2B5EF4-FFF2-40B4-BE49-F238E27FC236}">
                      <a16:creationId xmlns:a16="http://schemas.microsoft.com/office/drawing/2014/main" id="{DCFACFB9-BC70-8E9B-94B0-EC3990E331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5">
                  <a:extLst>
                    <a:ext uri="{FF2B5EF4-FFF2-40B4-BE49-F238E27FC236}">
                      <a16:creationId xmlns:a16="http://schemas.microsoft.com/office/drawing/2014/main" id="{0C0243D7-FD13-096E-A535-BCB0E882F0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9">
                  <a:extLst>
                    <a:ext uri="{FF2B5EF4-FFF2-40B4-BE49-F238E27FC236}">
                      <a16:creationId xmlns:a16="http://schemas.microsoft.com/office/drawing/2014/main" id="{E40ADF36-29F2-197F-CA56-7F3C21A9E5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82">
                  <a:extLst>
                    <a:ext uri="{FF2B5EF4-FFF2-40B4-BE49-F238E27FC236}">
                      <a16:creationId xmlns:a16="http://schemas.microsoft.com/office/drawing/2014/main" id="{D4040157-022D-D2D3-BA51-FF1AC48D06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5">
                  <a:extLst>
                    <a:ext uri="{FF2B5EF4-FFF2-40B4-BE49-F238E27FC236}">
                      <a16:creationId xmlns:a16="http://schemas.microsoft.com/office/drawing/2014/main" id="{D5D04681-B3BF-355E-9F72-D6D5C61470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8">
                  <a:extLst>
                    <a:ext uri="{FF2B5EF4-FFF2-40B4-BE49-F238E27FC236}">
                      <a16:creationId xmlns:a16="http://schemas.microsoft.com/office/drawing/2014/main" id="{F5274D01-718C-8DAB-E10E-EAA275C140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2A7203C8-6D5A-D15D-479C-B62F49E395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5" name="Line 63">
                    <a:extLst>
                      <a:ext uri="{FF2B5EF4-FFF2-40B4-BE49-F238E27FC236}">
                        <a16:creationId xmlns:a16="http://schemas.microsoft.com/office/drawing/2014/main" id="{F2A721C4-BB1C-B475-8E9F-0E532E92B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66">
                    <a:extLst>
                      <a:ext uri="{FF2B5EF4-FFF2-40B4-BE49-F238E27FC236}">
                        <a16:creationId xmlns:a16="http://schemas.microsoft.com/office/drawing/2014/main" id="{A4D10222-27E8-65CC-D891-16EC7A9F19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7">
                    <a:extLst>
                      <a:ext uri="{FF2B5EF4-FFF2-40B4-BE49-F238E27FC236}">
                        <a16:creationId xmlns:a16="http://schemas.microsoft.com/office/drawing/2014/main" id="{FF2F28B6-2337-C329-446A-56A59192E6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0">
                    <a:extLst>
                      <a:ext uri="{FF2B5EF4-FFF2-40B4-BE49-F238E27FC236}">
                        <a16:creationId xmlns:a16="http://schemas.microsoft.com/office/drawing/2014/main" id="{446022E5-729D-E059-0EFB-60DCD3D20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3">
                    <a:extLst>
                      <a:ext uri="{FF2B5EF4-FFF2-40B4-BE49-F238E27FC236}">
                        <a16:creationId xmlns:a16="http://schemas.microsoft.com/office/drawing/2014/main" id="{34B448DD-DB51-4BFE-7391-F0E77F0D1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6">
                    <a:extLst>
                      <a:ext uri="{FF2B5EF4-FFF2-40B4-BE49-F238E27FC236}">
                        <a16:creationId xmlns:a16="http://schemas.microsoft.com/office/drawing/2014/main" id="{C4ECBED7-4DF3-07D4-C903-0C3466F436E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9">
                    <a:extLst>
                      <a:ext uri="{FF2B5EF4-FFF2-40B4-BE49-F238E27FC236}">
                        <a16:creationId xmlns:a16="http://schemas.microsoft.com/office/drawing/2014/main" id="{17BEFC7B-EF7B-E701-5F94-14A5003FA1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6" name="Group 15">
                <a:extLst>
                  <a:ext uri="{FF2B5EF4-FFF2-40B4-BE49-F238E27FC236}">
                    <a16:creationId xmlns:a16="http://schemas.microsoft.com/office/drawing/2014/main" id="{00A31DDE-6294-E350-9B31-BB2AED729C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2" name="Group 21">
                  <a:extLst>
                    <a:ext uri="{FF2B5EF4-FFF2-40B4-BE49-F238E27FC236}">
                      <a16:creationId xmlns:a16="http://schemas.microsoft.com/office/drawing/2014/main" id="{AC308B80-05DF-C878-E68E-CA949D8CBF0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17C14F70-099F-64BE-337A-A8DEA8609BC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302A6CE-C651-7A36-FDA2-A75E7A144AC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39947FB4-DB7C-9FAD-FE53-C3E8C9938B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C8624528-A8A2-42DC-9965-2F3A1539C8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116FC009-ECC3-11A8-69FC-5F228B3DB1E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19">
                    <a:extLst>
                      <a:ext uri="{FF2B5EF4-FFF2-40B4-BE49-F238E27FC236}">
                        <a16:creationId xmlns:a16="http://schemas.microsoft.com/office/drawing/2014/main" id="{5B77C78C-0E98-59B7-DCF8-A595970FF5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20">
                    <a:extLst>
                      <a:ext uri="{FF2B5EF4-FFF2-40B4-BE49-F238E27FC236}">
                        <a16:creationId xmlns:a16="http://schemas.microsoft.com/office/drawing/2014/main" id="{AC070F26-D4E6-B35D-46F5-C2314E2A2D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8FC4E3AA-C659-9DCF-D8B3-5B1DA915187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8" name="Group 17">
                  <a:extLst>
                    <a:ext uri="{FF2B5EF4-FFF2-40B4-BE49-F238E27FC236}">
                      <a16:creationId xmlns:a16="http://schemas.microsoft.com/office/drawing/2014/main" id="{99E5D597-F494-4B41-736C-52EB1CB893D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 name="Freeform 68">
                    <a:extLst>
                      <a:ext uri="{FF2B5EF4-FFF2-40B4-BE49-F238E27FC236}">
                        <a16:creationId xmlns:a16="http://schemas.microsoft.com/office/drawing/2014/main" id="{61A2931B-FF2A-975B-AB37-71DF0F3418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AA86D59E-5FB1-7C95-B65B-A960F5A903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Line 70">
                  <a:extLst>
                    <a:ext uri="{FF2B5EF4-FFF2-40B4-BE49-F238E27FC236}">
                      <a16:creationId xmlns:a16="http://schemas.microsoft.com/office/drawing/2014/main" id="{D4441001-2EF5-3871-F7E0-4165E5A190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93" name="Straight Connector 92">
            <a:extLst>
              <a:ext uri="{FF2B5EF4-FFF2-40B4-BE49-F238E27FC236}">
                <a16:creationId xmlns:a16="http://schemas.microsoft.com/office/drawing/2014/main" id="{3E6F731B-8969-3200-B9DB-3E8612A79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264408" y="3883294"/>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0B95CA7-7C33-82C1-25FB-B083614FA283}"/>
              </a:ext>
            </a:extLst>
          </p:cNvPr>
          <p:cNvSpPr>
            <a:spLocks noGrp="1"/>
          </p:cNvSpPr>
          <p:nvPr>
            <p:ph type="ctrTitle"/>
          </p:nvPr>
        </p:nvSpPr>
        <p:spPr>
          <a:xfrm>
            <a:off x="612648" y="697234"/>
            <a:ext cx="5852160" cy="2925456"/>
          </a:xfrm>
          <a:prstGeom prst="rect">
            <a:avLst/>
          </a:prstGeom>
        </p:spPr>
        <p:txBody>
          <a:bodyPr anchor="b" anchorCtr="0">
            <a:noAutofit/>
          </a:bodyPr>
          <a:lstStyle>
            <a:lvl1pPr algn="ctr">
              <a:defRPr sz="4000"/>
            </a:lvl1pPr>
          </a:lstStyle>
          <a:p>
            <a:r>
              <a:rPr lang="en-US"/>
              <a:t>Click to edit Master title style</a:t>
            </a:r>
          </a:p>
        </p:txBody>
      </p:sp>
      <p:sp>
        <p:nvSpPr>
          <p:cNvPr id="8" name="Subtitle 2">
            <a:extLst>
              <a:ext uri="{FF2B5EF4-FFF2-40B4-BE49-F238E27FC236}">
                <a16:creationId xmlns:a16="http://schemas.microsoft.com/office/drawing/2014/main" id="{E8955AA8-3423-1402-F58D-56D367DC7544}"/>
              </a:ext>
            </a:extLst>
          </p:cNvPr>
          <p:cNvSpPr>
            <a:spLocks noGrp="1"/>
          </p:cNvSpPr>
          <p:nvPr>
            <p:ph type="subTitle" idx="1"/>
          </p:nvPr>
        </p:nvSpPr>
        <p:spPr>
          <a:xfrm>
            <a:off x="612648" y="4143898"/>
            <a:ext cx="5852160" cy="1545336"/>
          </a:xfrm>
        </p:spPr>
        <p:txBody>
          <a:bodyPr anchor="t" anchorCtr="0">
            <a:noAutofit/>
          </a:bodyPr>
          <a:lstStyle>
            <a:lvl1pPr marL="0" indent="0" algn="ctr">
              <a:lnSpc>
                <a:spcPct val="100000"/>
              </a:lnSpc>
              <a:buNone/>
              <a:defRPr sz="1800" cap="all" spc="1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035586"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606128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73770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C08E8F-21C4-BDA0-1FEA-E51B8E9CB351}"/>
              </a:ext>
            </a:extLst>
          </p:cNvPr>
          <p:cNvGrpSpPr/>
          <p:nvPr/>
        </p:nvGrpSpPr>
        <p:grpSpPr>
          <a:xfrm flipH="1">
            <a:off x="9740417" y="457964"/>
            <a:ext cx="2227875" cy="5970551"/>
            <a:chOff x="9740417" y="457964"/>
            <a:chExt cx="2227875" cy="5970551"/>
          </a:xfrm>
        </p:grpSpPr>
        <p:grpSp>
          <p:nvGrpSpPr>
            <p:cNvPr id="8" name="Group 7">
              <a:extLst>
                <a:ext uri="{FF2B5EF4-FFF2-40B4-BE49-F238E27FC236}">
                  <a16:creationId xmlns:a16="http://schemas.microsoft.com/office/drawing/2014/main" id="{A65EDA3F-843D-ADBB-966A-DB1A2A5166C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24" name="Group 23">
                <a:extLst>
                  <a:ext uri="{FF2B5EF4-FFF2-40B4-BE49-F238E27FC236}">
                    <a16:creationId xmlns:a16="http://schemas.microsoft.com/office/drawing/2014/main" id="{61B5AC1E-4E60-E55C-F99A-C82C820F57E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95710207-8E92-8065-A970-1DD14538E1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42F4499F-CCFF-BE52-2AE4-5B68AED9B3B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FAE142-A102-E457-095D-59B239E4986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FE818EA7-840E-B523-CA43-BE90E3B561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DBDA4452-94B1-8350-4FDB-EFB58824F8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B2F4B6F-70DB-7396-B99F-C4E444D9B46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57">
                    <a:extLst>
                      <a:ext uri="{FF2B5EF4-FFF2-40B4-BE49-F238E27FC236}">
                        <a16:creationId xmlns:a16="http://schemas.microsoft.com/office/drawing/2014/main" id="{8BDDCFCA-0EF1-29B9-00F4-A588AF4000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58">
                    <a:extLst>
                      <a:ext uri="{FF2B5EF4-FFF2-40B4-BE49-F238E27FC236}">
                        <a16:creationId xmlns:a16="http://schemas.microsoft.com/office/drawing/2014/main" id="{AC0DFEA6-DB81-94B0-E975-1C49757EA9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AF59F6E7-21D4-8707-43CA-087E19578E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4A38BAEA-44BA-7155-9C72-9138317A1FE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0BAF2DD0-AD60-8573-53DB-993D86BAA5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520062C7-8B68-E834-D399-30EEC999A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103C961E-7827-DB34-96BE-56C18B33C8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3831D031-9B96-5A75-6664-93344812D8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0" name="Group 9">
                <a:extLst>
                  <a:ext uri="{FF2B5EF4-FFF2-40B4-BE49-F238E27FC236}">
                    <a16:creationId xmlns:a16="http://schemas.microsoft.com/office/drawing/2014/main" id="{84126BE9-9F7A-9AF0-5260-9775155298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8906F989-CBC1-B62D-2528-65CA7B1A5CE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1466E447-0F70-081B-1290-B8EE7C029D3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3D0125F-AA06-77AC-1A70-35B4C3D151E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9FB536AB-CC9D-EF43-764A-BDA6D3536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27BCD93A-F6D3-B4BB-B4BD-3FB7B22982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5914B0F9-E206-61B3-B94D-29E2B9E950B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41">
                    <a:extLst>
                      <a:ext uri="{FF2B5EF4-FFF2-40B4-BE49-F238E27FC236}">
                        <a16:creationId xmlns:a16="http://schemas.microsoft.com/office/drawing/2014/main" id="{BE2287FA-B742-96AC-20EE-A120A175A7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42">
                    <a:extLst>
                      <a:ext uri="{FF2B5EF4-FFF2-40B4-BE49-F238E27FC236}">
                        <a16:creationId xmlns:a16="http://schemas.microsoft.com/office/drawing/2014/main" id="{ABD4CB87-7C84-CA5E-440C-0DBE244031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CCB2077E-0279-E8FA-B509-2228C725C14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B0BEA08B-F521-4923-A6BD-8D20C508093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2EAC3EE0-4EEF-A6CF-D309-75B294E64D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7F448550-8EAB-AA60-AB70-359190C846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7E2CFC90-E41C-9543-B005-9373338400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38" name="Straight Connector 37">
            <a:extLst>
              <a:ext uri="{FF2B5EF4-FFF2-40B4-BE49-F238E27FC236}">
                <a16:creationId xmlns:a16="http://schemas.microsoft.com/office/drawing/2014/main" id="{7B9571A4-6852-2595-903A-1B4CA40FC353}"/>
              </a:ext>
            </a:extLst>
          </p:cNvPr>
          <p:cNvCxnSpPr>
            <a:cxnSpLocks/>
          </p:cNvCxnSpPr>
          <p:nvPr userDrawn="1"/>
        </p:nvCxnSpPr>
        <p:spPr>
          <a:xfrm>
            <a:off x="714375" y="249492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09600" y="685800"/>
            <a:ext cx="8229600" cy="1532787"/>
          </a:xfrm>
          <a:prstGeom prst="rect">
            <a:avLst/>
          </a:prstGeom>
        </p:spPr>
        <p:txBody>
          <a:bodyPr anchor="b">
            <a:noAutofit/>
          </a:bodyPr>
          <a:lstStyle>
            <a:lvl1pPr>
              <a:defRPr sz="40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647" y="2771255"/>
            <a:ext cx="8226553" cy="3252513"/>
          </a:xfrm>
        </p:spPr>
        <p:txBody>
          <a:bodyPr>
            <a:noAutofit/>
          </a:bodyPr>
          <a:lstStyle>
            <a:lvl1pPr marL="342900" indent="-342900">
              <a:lnSpc>
                <a:spcPct val="130000"/>
              </a:lnSpc>
              <a:buFont typeface="+mj-lt"/>
              <a:buAutoNum type="arabicPeriod"/>
              <a:defRPr sz="1800" cap="all" baseline="0"/>
            </a:lvl1pPr>
            <a:lvl2pPr marL="571500" indent="-342900">
              <a:buFont typeface="+mj-lt"/>
              <a:buAutoNum type="alphaLcPeriod"/>
              <a:defRPr sz="1800" cap="all"/>
            </a:lvl2pPr>
            <a:lvl3pPr marL="800100" indent="-342900">
              <a:buFont typeface="+mj-lt"/>
              <a:buAutoNum type="romanLcPeriod"/>
              <a:defRPr sz="1800" cap="all"/>
            </a:lvl3pPr>
            <a:lvl4pPr marL="1028700" indent="-342900">
              <a:buFont typeface="+mj-lt"/>
              <a:buAutoNum type="arabicParenR"/>
              <a:defRPr sz="1800" cap="all"/>
            </a:lvl4pPr>
            <a:lvl5pPr marL="1257300" indent="-342900">
              <a:buFont typeface="+mj-lt"/>
              <a:buAutoNum type="alphaLcParenR"/>
              <a:defRPr sz="1800" cap="all"/>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8409993"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1171680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0CC6F6-0F36-4E6D-DC3B-944BDE9BB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575763"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1" name="Title 1">
            <a:extLst>
              <a:ext uri="{FF2B5EF4-FFF2-40B4-BE49-F238E27FC236}">
                <a16:creationId xmlns:a16="http://schemas.microsoft.com/office/drawing/2014/main" id="{B3337ACC-66A8-D3EE-ADA8-E5899EA2C03B}"/>
              </a:ext>
            </a:extLst>
          </p:cNvPr>
          <p:cNvSpPr>
            <a:spLocks noGrp="1"/>
          </p:cNvSpPr>
          <p:nvPr>
            <p:ph type="title" hasCustomPrompt="1"/>
          </p:nvPr>
        </p:nvSpPr>
        <p:spPr>
          <a:xfrm>
            <a:off x="5192037" y="685800"/>
            <a:ext cx="6384266" cy="1532787"/>
          </a:xfrm>
          <a:prstGeom prst="rect">
            <a:avLst/>
          </a:prstGeom>
        </p:spPr>
        <p:txBody>
          <a:bodyPr anchor="b">
            <a:noAutofit/>
          </a:bodyPr>
          <a:lstStyle>
            <a:lvl1pPr>
              <a:defRPr sz="4000"/>
            </a:lvl1pPr>
          </a:lstStyle>
          <a:p>
            <a:r>
              <a:rPr lang="en-US"/>
              <a:t>Agenda</a:t>
            </a:r>
          </a:p>
        </p:txBody>
      </p:sp>
      <p:sp>
        <p:nvSpPr>
          <p:cNvPr id="14" name="Picture Placeholder 24">
            <a:extLst>
              <a:ext uri="{FF2B5EF4-FFF2-40B4-BE49-F238E27FC236}">
                <a16:creationId xmlns:a16="http://schemas.microsoft.com/office/drawing/2014/main" id="{15B18755-94AA-6BC3-BF5F-5FBE9DCD3CC9}"/>
              </a:ext>
            </a:extLst>
          </p:cNvPr>
          <p:cNvSpPr>
            <a:spLocks noGrp="1"/>
          </p:cNvSpPr>
          <p:nvPr>
            <p:ph type="pic" sz="quarter" idx="17" hasCustomPrompt="1"/>
          </p:nvPr>
        </p:nvSpPr>
        <p:spPr>
          <a:xfrm>
            <a:off x="276201" y="233172"/>
            <a:ext cx="4023360" cy="6391656"/>
          </a:xfrm>
          <a:blipFill>
            <a:blip r:embed="rId2">
              <a:alphaModFix amt="60000"/>
            </a:blip>
            <a:stretch>
              <a:fillRect/>
            </a:stretch>
          </a:blipFill>
        </p:spPr>
        <p:txBody>
          <a:bodyPr/>
          <a:lstStyle>
            <a:lvl1pPr>
              <a:defRPr/>
            </a:lvl1pPr>
          </a:lstStyle>
          <a:p>
            <a:r>
              <a:rPr lang="en-US" dirty="0"/>
              <a:t> </a:t>
            </a:r>
          </a:p>
        </p:txBody>
      </p:sp>
      <p:cxnSp>
        <p:nvCxnSpPr>
          <p:cNvPr id="10" name="Straight Connector 9">
            <a:extLst>
              <a:ext uri="{FF2B5EF4-FFF2-40B4-BE49-F238E27FC236}">
                <a16:creationId xmlns:a16="http://schemas.microsoft.com/office/drawing/2014/main" id="{D8828F05-5102-DECF-D23D-45D10DF04ED1}"/>
              </a:ext>
            </a:extLst>
          </p:cNvPr>
          <p:cNvCxnSpPr>
            <a:cxnSpLocks/>
          </p:cNvCxnSpPr>
          <p:nvPr userDrawn="1"/>
        </p:nvCxnSpPr>
        <p:spPr>
          <a:xfrm>
            <a:off x="5296812" y="249492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6">
            <a:extLst>
              <a:ext uri="{FF2B5EF4-FFF2-40B4-BE49-F238E27FC236}">
                <a16:creationId xmlns:a16="http://schemas.microsoft.com/office/drawing/2014/main" id="{9B592AC5-89CD-4A5B-6EC1-2622ED92A8B3}"/>
              </a:ext>
            </a:extLst>
          </p:cNvPr>
          <p:cNvSpPr>
            <a:spLocks noGrp="1"/>
          </p:cNvSpPr>
          <p:nvPr>
            <p:ph sz="quarter" idx="15"/>
          </p:nvPr>
        </p:nvSpPr>
        <p:spPr>
          <a:xfrm>
            <a:off x="5195084" y="2771255"/>
            <a:ext cx="6384266" cy="3252513"/>
          </a:xfrm>
        </p:spPr>
        <p:txBody>
          <a:bodyPr>
            <a:noAutofit/>
          </a:bodyPr>
          <a:lstStyle>
            <a:lvl1pPr marL="342900" indent="-342900">
              <a:lnSpc>
                <a:spcPct val="130000"/>
              </a:lnSpc>
              <a:buFont typeface="+mj-lt"/>
              <a:buAutoNum type="arabicPeriod"/>
              <a:defRPr sz="1800" cap="all" baseline="0"/>
            </a:lvl1pPr>
            <a:lvl2pPr marL="571500" indent="-342900">
              <a:buFont typeface="+mj-lt"/>
              <a:buAutoNum type="alphaLcPeriod"/>
              <a:defRPr sz="1800" cap="all"/>
            </a:lvl2pPr>
            <a:lvl3pPr marL="800100" indent="-342900">
              <a:buFont typeface="+mj-lt"/>
              <a:buAutoNum type="romanLcPeriod"/>
              <a:defRPr sz="1800" cap="all"/>
            </a:lvl3pPr>
            <a:lvl4pPr marL="1028700" indent="-342900">
              <a:buFont typeface="+mj-lt"/>
              <a:buAutoNum type="arabicParenR"/>
              <a:defRPr sz="1800" cap="all"/>
            </a:lvl4pPr>
            <a:lvl5pPr marL="1257300" indent="-342900">
              <a:buFont typeface="+mj-lt"/>
              <a:buAutoNum type="alphaLcParenR"/>
              <a:defRPr sz="1800" cap="all"/>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5192038" y="6343955"/>
            <a:ext cx="2985400" cy="365125"/>
          </a:xfrm>
          <a:prstGeom prst="rect">
            <a:avLst/>
          </a:prstGeom>
        </p:spPr>
        <p:txBody>
          <a:bodyPr>
            <a:noAutofit/>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a:prstGeom prst="rect">
            <a:avLst/>
          </a:prstGeom>
        </p:spPr>
        <p:txBody>
          <a:bodyPr>
            <a:noAutofit/>
          </a:bodyPr>
          <a:lstStyle/>
          <a:p>
            <a:r>
              <a:rPr lang="en-US"/>
              <a:t>20xx</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76303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218FBE0F-9B63-6A71-94B1-0F594CAF611D}"/>
              </a:ext>
            </a:extLst>
          </p:cNvPr>
          <p:cNvGrpSpPr/>
          <p:nvPr/>
        </p:nvGrpSpPr>
        <p:grpSpPr>
          <a:xfrm rot="2700000">
            <a:off x="10522137" y="4483036"/>
            <a:ext cx="633413" cy="1862138"/>
            <a:chOff x="5959192" y="333389"/>
            <a:chExt cx="633413" cy="1862138"/>
          </a:xfrm>
        </p:grpSpPr>
        <p:grpSp>
          <p:nvGrpSpPr>
            <p:cNvPr id="66" name="Group 65">
              <a:extLst>
                <a:ext uri="{FF2B5EF4-FFF2-40B4-BE49-F238E27FC236}">
                  <a16:creationId xmlns:a16="http://schemas.microsoft.com/office/drawing/2014/main" id="{15FF1AEF-EA93-71FD-09DD-2D65CBDC09D9}"/>
                </a:ext>
              </a:extLst>
            </p:cNvPr>
            <p:cNvGrpSpPr/>
            <p:nvPr/>
          </p:nvGrpSpPr>
          <p:grpSpPr>
            <a:xfrm>
              <a:off x="5959192" y="333389"/>
              <a:ext cx="633413" cy="1419225"/>
              <a:chOff x="5959192" y="333389"/>
              <a:chExt cx="633413" cy="1419225"/>
            </a:xfrm>
          </p:grpSpPr>
          <p:sp>
            <p:nvSpPr>
              <p:cNvPr id="68" name="Freeform 68">
                <a:extLst>
                  <a:ext uri="{FF2B5EF4-FFF2-40B4-BE49-F238E27FC236}">
                    <a16:creationId xmlns:a16="http://schemas.microsoft.com/office/drawing/2014/main" id="{CE3B7C33-3CEA-C7DC-6D9B-1B19D283EAB7}"/>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9">
                <a:extLst>
                  <a:ext uri="{FF2B5EF4-FFF2-40B4-BE49-F238E27FC236}">
                    <a16:creationId xmlns:a16="http://schemas.microsoft.com/office/drawing/2014/main" id="{44E07912-E7DB-41E1-BBB5-E914477D273F}"/>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7" name="Line 70">
              <a:extLst>
                <a:ext uri="{FF2B5EF4-FFF2-40B4-BE49-F238E27FC236}">
                  <a16:creationId xmlns:a16="http://schemas.microsoft.com/office/drawing/2014/main" id="{0679C784-04BA-6538-188E-E570BFAA79A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a:extLst>
              <a:ext uri="{FF2B5EF4-FFF2-40B4-BE49-F238E27FC236}">
                <a16:creationId xmlns:a16="http://schemas.microsoft.com/office/drawing/2014/main" id="{C4EE5BC5-2282-EF22-2D27-9605690AD2F9}"/>
              </a:ext>
            </a:extLst>
          </p:cNvPr>
          <p:cNvGrpSpPr/>
          <p:nvPr/>
        </p:nvGrpSpPr>
        <p:grpSpPr>
          <a:xfrm>
            <a:off x="1079500" y="649304"/>
            <a:ext cx="698051" cy="1372591"/>
            <a:chOff x="1079500" y="649304"/>
            <a:chExt cx="698051" cy="1372591"/>
          </a:xfrm>
        </p:grpSpPr>
        <p:sp>
          <p:nvSpPr>
            <p:cNvPr id="71" name="Oval 70">
              <a:extLst>
                <a:ext uri="{FF2B5EF4-FFF2-40B4-BE49-F238E27FC236}">
                  <a16:creationId xmlns:a16="http://schemas.microsoft.com/office/drawing/2014/main" id="{728D3B3C-3AE0-8ED5-280F-D333F02F1258}"/>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72" name="Group 71">
              <a:extLst>
                <a:ext uri="{FF2B5EF4-FFF2-40B4-BE49-F238E27FC236}">
                  <a16:creationId xmlns:a16="http://schemas.microsoft.com/office/drawing/2014/main" id="{FEF8264A-5687-D010-2ECD-9D58025DB73F}"/>
                </a:ext>
              </a:extLst>
            </p:cNvPr>
            <p:cNvGrpSpPr/>
            <p:nvPr/>
          </p:nvGrpSpPr>
          <p:grpSpPr>
            <a:xfrm rot="10800000">
              <a:off x="1079500" y="952167"/>
              <a:ext cx="641184" cy="1069728"/>
              <a:chOff x="6484111" y="2967038"/>
              <a:chExt cx="641184" cy="1069728"/>
            </a:xfrm>
          </p:grpSpPr>
          <p:grpSp>
            <p:nvGrpSpPr>
              <p:cNvPr id="73" name="Group 72">
                <a:extLst>
                  <a:ext uri="{FF2B5EF4-FFF2-40B4-BE49-F238E27FC236}">
                    <a16:creationId xmlns:a16="http://schemas.microsoft.com/office/drawing/2014/main" id="{60A8F3A8-A2DC-5ADC-4FD9-393659D891DE}"/>
                  </a:ext>
                </a:extLst>
              </p:cNvPr>
              <p:cNvGrpSpPr/>
              <p:nvPr/>
            </p:nvGrpSpPr>
            <p:grpSpPr>
              <a:xfrm>
                <a:off x="6808136" y="2967038"/>
                <a:ext cx="317159" cy="932400"/>
                <a:chOff x="6808136" y="2967038"/>
                <a:chExt cx="317159" cy="932400"/>
              </a:xfrm>
            </p:grpSpPr>
            <p:sp>
              <p:nvSpPr>
                <p:cNvPr id="78" name="Freeform 68">
                  <a:extLst>
                    <a:ext uri="{FF2B5EF4-FFF2-40B4-BE49-F238E27FC236}">
                      <a16:creationId xmlns:a16="http://schemas.microsoft.com/office/drawing/2014/main" id="{0B7D5584-0C9B-A0CD-A775-8C759CBAC82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69">
                  <a:extLst>
                    <a:ext uri="{FF2B5EF4-FFF2-40B4-BE49-F238E27FC236}">
                      <a16:creationId xmlns:a16="http://schemas.microsoft.com/office/drawing/2014/main" id="{5FAFBF8A-D6D3-F82D-B4E1-5D0E1DE8220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Line 70">
                  <a:extLst>
                    <a:ext uri="{FF2B5EF4-FFF2-40B4-BE49-F238E27FC236}">
                      <a16:creationId xmlns:a16="http://schemas.microsoft.com/office/drawing/2014/main" id="{6D9602E0-52EF-81E6-73A3-E6F3B2521F9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Group 73">
                <a:extLst>
                  <a:ext uri="{FF2B5EF4-FFF2-40B4-BE49-F238E27FC236}">
                    <a16:creationId xmlns:a16="http://schemas.microsoft.com/office/drawing/2014/main" id="{B72D4C62-7F4E-3C19-F030-759BBCC73ADD}"/>
                  </a:ext>
                </a:extLst>
              </p:cNvPr>
              <p:cNvGrpSpPr/>
              <p:nvPr/>
            </p:nvGrpSpPr>
            <p:grpSpPr>
              <a:xfrm rot="18900000" flipH="1">
                <a:off x="6484111" y="3104366"/>
                <a:ext cx="317159" cy="932400"/>
                <a:chOff x="6808136" y="2967038"/>
                <a:chExt cx="317159" cy="932400"/>
              </a:xfrm>
            </p:grpSpPr>
            <p:sp>
              <p:nvSpPr>
                <p:cNvPr id="75" name="Freeform 68">
                  <a:extLst>
                    <a:ext uri="{FF2B5EF4-FFF2-40B4-BE49-F238E27FC236}">
                      <a16:creationId xmlns:a16="http://schemas.microsoft.com/office/drawing/2014/main" id="{9B64F73D-DDBE-F99D-B5A4-E2031361D67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69">
                  <a:extLst>
                    <a:ext uri="{FF2B5EF4-FFF2-40B4-BE49-F238E27FC236}">
                      <a16:creationId xmlns:a16="http://schemas.microsoft.com/office/drawing/2014/main" id="{BB633787-0233-D377-F0AF-3F313A1835D1}"/>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Line 70">
                  <a:extLst>
                    <a:ext uri="{FF2B5EF4-FFF2-40B4-BE49-F238E27FC236}">
                      <a16:creationId xmlns:a16="http://schemas.microsoft.com/office/drawing/2014/main" id="{E218811C-28A2-31DD-C23E-EF36A5D3510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61" name="Straight Connector 60">
            <a:extLst>
              <a:ext uri="{FF2B5EF4-FFF2-40B4-BE49-F238E27FC236}">
                <a16:creationId xmlns:a16="http://schemas.microsoft.com/office/drawing/2014/main" id="{46345B66-BEAE-193A-4397-C22AA5BF93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354469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0" name="Title 1">
            <a:extLst>
              <a:ext uri="{FF2B5EF4-FFF2-40B4-BE49-F238E27FC236}">
                <a16:creationId xmlns:a16="http://schemas.microsoft.com/office/drawing/2014/main" id="{6FA74A03-875B-FA64-4AF9-93EBDBB38452}"/>
              </a:ext>
            </a:extLst>
          </p:cNvPr>
          <p:cNvSpPr>
            <a:spLocks noGrp="1"/>
          </p:cNvSpPr>
          <p:nvPr>
            <p:ph type="title"/>
          </p:nvPr>
        </p:nvSpPr>
        <p:spPr>
          <a:xfrm>
            <a:off x="3757422" y="1747177"/>
            <a:ext cx="4677156" cy="1495065"/>
          </a:xfrm>
          <a:prstGeom prst="rect">
            <a:avLst/>
          </a:prstGeom>
        </p:spPr>
        <p:txBody>
          <a:bodyPr anchor="b">
            <a:noAutofit/>
          </a:bodyPr>
          <a:lstStyle>
            <a:lvl1pPr algn="ctr">
              <a:defRPr sz="3200">
                <a:solidFill>
                  <a:schemeClr val="tx1">
                    <a:lumMod val="75000"/>
                    <a:lumOff val="25000"/>
                  </a:schemeClr>
                </a:solidFill>
              </a:defRPr>
            </a:lvl1pPr>
          </a:lstStyle>
          <a:p>
            <a:r>
              <a:rPr lang="en-US" dirty="0"/>
              <a:t>Click to edit Master title style</a:t>
            </a:r>
          </a:p>
        </p:txBody>
      </p:sp>
      <p:sp>
        <p:nvSpPr>
          <p:cNvPr id="59" name="Content Placeholder 7">
            <a:extLst>
              <a:ext uri="{FF2B5EF4-FFF2-40B4-BE49-F238E27FC236}">
                <a16:creationId xmlns:a16="http://schemas.microsoft.com/office/drawing/2014/main" id="{A53C4390-318D-97F3-BC85-79B2C11CBDDC}"/>
              </a:ext>
            </a:extLst>
          </p:cNvPr>
          <p:cNvSpPr>
            <a:spLocks noGrp="1"/>
          </p:cNvSpPr>
          <p:nvPr>
            <p:ph sz="quarter" idx="14"/>
          </p:nvPr>
        </p:nvSpPr>
        <p:spPr>
          <a:xfrm>
            <a:off x="3757422" y="3847150"/>
            <a:ext cx="4677156" cy="2014819"/>
          </a:xfrm>
        </p:spPr>
        <p:txBody>
          <a:bodyPr anchor="t" anchorCtr="0">
            <a:noAutofit/>
          </a:bodyPr>
          <a:lstStyle>
            <a:lvl1pPr marL="0" indent="0" algn="ctr">
              <a:buNone/>
              <a:defRPr sz="1400"/>
            </a:lvl1pPr>
            <a:lvl2pPr marL="228600" indent="0" algn="ctr">
              <a:buNone/>
              <a:defRPr sz="1400"/>
            </a:lvl2pPr>
            <a:lvl3pPr marL="457200" indent="0" algn="ctr">
              <a:buNone/>
              <a:defRPr sz="1400"/>
            </a:lvl3pPr>
            <a:lvl4pPr marL="685800" indent="0" algn="ctr">
              <a:buNone/>
              <a:defRPr sz="1400"/>
            </a:lvl4pPr>
            <a:lvl5pPr marL="914400" indent="0" algn="ctr">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124087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EA59-28D6-DA53-6F3E-EF38136F981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flipV="1">
            <a:off x="9970657" y="4426541"/>
            <a:ext cx="1785984" cy="2211229"/>
            <a:chOff x="3125006" y="3171595"/>
            <a:chExt cx="1785984" cy="2211229"/>
          </a:xfrm>
        </p:grpSpPr>
        <p:grpSp>
          <p:nvGrpSpPr>
            <p:cNvPr id="8" name="Group 7">
              <a:extLst>
                <a:ext uri="{FF2B5EF4-FFF2-40B4-BE49-F238E27FC236}">
                  <a16:creationId xmlns:a16="http://schemas.microsoft.com/office/drawing/2014/main" id="{32FCA871-839C-CEC7-2429-2FB727ED154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 name="Straight Connector 11">
                <a:extLst>
                  <a:ext uri="{FF2B5EF4-FFF2-40B4-BE49-F238E27FC236}">
                    <a16:creationId xmlns:a16="http://schemas.microsoft.com/office/drawing/2014/main" id="{294CE533-E091-38A9-12CE-9D47E91484D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C87F8D-8670-D62F-6A3D-320EB05E7C6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30">
                <a:extLst>
                  <a:ext uri="{FF2B5EF4-FFF2-40B4-BE49-F238E27FC236}">
                    <a16:creationId xmlns:a16="http://schemas.microsoft.com/office/drawing/2014/main" id="{658C07E6-9AB5-F814-07D0-179C8EA4C1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30">
                <a:extLst>
                  <a:ext uri="{FF2B5EF4-FFF2-40B4-BE49-F238E27FC236}">
                    <a16:creationId xmlns:a16="http://schemas.microsoft.com/office/drawing/2014/main" id="{312A15F3-AD33-F4D5-DB86-AB66803005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FBDE8181-8F3F-D7BB-5383-9E342A3280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 name="Freeform: Shape 141">
                <a:extLst>
                  <a:ext uri="{FF2B5EF4-FFF2-40B4-BE49-F238E27FC236}">
                    <a16:creationId xmlns:a16="http://schemas.microsoft.com/office/drawing/2014/main" id="{B248150E-6D66-9535-F0D8-EA9C79BC60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1" name="Freeform: Shape 142">
                <a:extLst>
                  <a:ext uri="{FF2B5EF4-FFF2-40B4-BE49-F238E27FC236}">
                    <a16:creationId xmlns:a16="http://schemas.microsoft.com/office/drawing/2014/main" id="{4A3475E1-5BDA-CFB0-E1B9-6A85E4E03A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cxnSp>
        <p:nvCxnSpPr>
          <p:cNvPr id="17" name="Straight Connector 16">
            <a:extLst>
              <a:ext uri="{FF2B5EF4-FFF2-40B4-BE49-F238E27FC236}">
                <a16:creationId xmlns:a16="http://schemas.microsoft.com/office/drawing/2014/main" id="{56185C57-0CFE-3698-7D7A-034CA9A84ACC}"/>
              </a:ext>
            </a:extLst>
          </p:cNvPr>
          <p:cNvCxnSpPr>
            <a:cxnSpLocks/>
          </p:cNvCxnSpPr>
          <p:nvPr/>
        </p:nvCxnSpPr>
        <p:spPr>
          <a:xfrm rot="16200000" flipH="1">
            <a:off x="4476023" y="3429000"/>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4A3E2E5C-03FE-F488-47C1-088F8046CA14}"/>
              </a:ext>
            </a:extLst>
          </p:cNvPr>
          <p:cNvSpPr>
            <a:spLocks noGrp="1"/>
          </p:cNvSpPr>
          <p:nvPr>
            <p:ph type="title"/>
          </p:nvPr>
        </p:nvSpPr>
        <p:spPr>
          <a:xfrm>
            <a:off x="612649" y="2197571"/>
            <a:ext cx="3661890" cy="2483849"/>
          </a:xfrm>
        </p:spPr>
        <p:txBody>
          <a:bodyPr anchor="ctr"/>
          <a:lstStyle/>
          <a:p>
            <a:r>
              <a:rPr lang="en-US" dirty="0"/>
              <a:t>Click to edit Master title style</a:t>
            </a:r>
          </a:p>
        </p:txBody>
      </p:sp>
      <p:sp>
        <p:nvSpPr>
          <p:cNvPr id="36" name="Content Placeholder 7">
            <a:extLst>
              <a:ext uri="{FF2B5EF4-FFF2-40B4-BE49-F238E27FC236}">
                <a16:creationId xmlns:a16="http://schemas.microsoft.com/office/drawing/2014/main" id="{0FCDC937-73DD-F5B2-569F-F51B88EDE4C0}"/>
              </a:ext>
            </a:extLst>
          </p:cNvPr>
          <p:cNvSpPr>
            <a:spLocks noGrp="1"/>
          </p:cNvSpPr>
          <p:nvPr>
            <p:ph sz="quarter" idx="14"/>
          </p:nvPr>
        </p:nvSpPr>
        <p:spPr>
          <a:xfrm>
            <a:off x="5181600" y="2199132"/>
            <a:ext cx="4325112" cy="2459736"/>
          </a:xfrm>
        </p:spPr>
        <p:txBody>
          <a:bodyPr anchor="ctr" anchorCtr="0">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053646"/>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053646"/>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053646"/>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81545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3" name="Frame">
            <a:extLst>
              <a:ext uri="{FF2B5EF4-FFF2-40B4-BE49-F238E27FC236}">
                <a16:creationId xmlns:a16="http://schemas.microsoft.com/office/drawing/2014/main" id="{0A3B5A60-DF42-D2CD-2CEF-35252D05C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666999" y="-2667001"/>
            <a:ext cx="6858003" cy="12192000"/>
          </a:xfrm>
          <a:custGeom>
            <a:avLst/>
            <a:gdLst>
              <a:gd name="connsiteX0" fmla="*/ 233174 w 6858003"/>
              <a:gd name="connsiteY0" fmla="*/ 11958827 h 12192000"/>
              <a:gd name="connsiteX1" fmla="*/ 6624830 w 6858003"/>
              <a:gd name="connsiteY1" fmla="*/ 11958827 h 12192000"/>
              <a:gd name="connsiteX2" fmla="*/ 6624830 w 6858003"/>
              <a:gd name="connsiteY2" fmla="*/ 233172 h 12192000"/>
              <a:gd name="connsiteX3" fmla="*/ 233174 w 6858003"/>
              <a:gd name="connsiteY3" fmla="*/ 233172 h 12192000"/>
              <a:gd name="connsiteX4" fmla="*/ 0 w 6858003"/>
              <a:gd name="connsiteY4" fmla="*/ 12191999 h 12192000"/>
              <a:gd name="connsiteX5" fmla="*/ 0 w 6858003"/>
              <a:gd name="connsiteY5" fmla="*/ 11958827 h 12192000"/>
              <a:gd name="connsiteX6" fmla="*/ 2 w 6858003"/>
              <a:gd name="connsiteY6" fmla="*/ 11958827 h 12192000"/>
              <a:gd name="connsiteX7" fmla="*/ 2 w 6858003"/>
              <a:gd name="connsiteY7" fmla="*/ 233172 h 12192000"/>
              <a:gd name="connsiteX8" fmla="*/ 1 w 6858003"/>
              <a:gd name="connsiteY8" fmla="*/ 233172 h 12192000"/>
              <a:gd name="connsiteX9" fmla="*/ 1 w 6858003"/>
              <a:gd name="connsiteY9" fmla="*/ 0 h 12192000"/>
              <a:gd name="connsiteX10" fmla="*/ 2 w 6858003"/>
              <a:gd name="connsiteY10" fmla="*/ 0 h 12192000"/>
              <a:gd name="connsiteX11" fmla="*/ 233174 w 6858003"/>
              <a:gd name="connsiteY11" fmla="*/ 0 h 12192000"/>
              <a:gd name="connsiteX12" fmla="*/ 6624830 w 6858003"/>
              <a:gd name="connsiteY12" fmla="*/ 0 h 12192000"/>
              <a:gd name="connsiteX13" fmla="*/ 6858002 w 6858003"/>
              <a:gd name="connsiteY13" fmla="*/ 0 h 12192000"/>
              <a:gd name="connsiteX14" fmla="*/ 6858003 w 6858003"/>
              <a:gd name="connsiteY14" fmla="*/ 0 h 12192000"/>
              <a:gd name="connsiteX15" fmla="*/ 6858003 w 6858003"/>
              <a:gd name="connsiteY15" fmla="*/ 233172 h 12192000"/>
              <a:gd name="connsiteX16" fmla="*/ 6858002 w 6858003"/>
              <a:gd name="connsiteY16" fmla="*/ 233172 h 12192000"/>
              <a:gd name="connsiteX17" fmla="*/ 6858002 w 6858003"/>
              <a:gd name="connsiteY17" fmla="*/ 11958827 h 12192000"/>
              <a:gd name="connsiteX18" fmla="*/ 6858002 w 6858003"/>
              <a:gd name="connsiteY18" fmla="*/ 12191999 h 12192000"/>
              <a:gd name="connsiteX19" fmla="*/ 6858002 w 6858003"/>
              <a:gd name="connsiteY19" fmla="*/ 12192000 h 12192000"/>
              <a:gd name="connsiteX20" fmla="*/ 6624830 w 6858003"/>
              <a:gd name="connsiteY20" fmla="*/ 12192000 h 12192000"/>
              <a:gd name="connsiteX21" fmla="*/ 6624830 w 6858003"/>
              <a:gd name="connsiteY21" fmla="*/ 12191999 h 12192000"/>
              <a:gd name="connsiteX22" fmla="*/ 233174 w 6858003"/>
              <a:gd name="connsiteY22" fmla="*/ 12191999 h 12192000"/>
              <a:gd name="connsiteX23" fmla="*/ 233174 w 6858003"/>
              <a:gd name="connsiteY23" fmla="*/ 12192000 h 12192000"/>
              <a:gd name="connsiteX24" fmla="*/ 2 w 6858003"/>
              <a:gd name="connsiteY24" fmla="*/ 12192000 h 12192000"/>
              <a:gd name="connsiteX25" fmla="*/ 2 w 6858003"/>
              <a:gd name="connsiteY25" fmla="*/ 12191999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8003" h="12192000">
                <a:moveTo>
                  <a:pt x="233174" y="11958827"/>
                </a:moveTo>
                <a:lnTo>
                  <a:pt x="6624830" y="11958827"/>
                </a:lnTo>
                <a:lnTo>
                  <a:pt x="6624830" y="233172"/>
                </a:lnTo>
                <a:lnTo>
                  <a:pt x="233174" y="233172"/>
                </a:lnTo>
                <a:close/>
                <a:moveTo>
                  <a:pt x="0" y="12191999"/>
                </a:moveTo>
                <a:lnTo>
                  <a:pt x="0" y="11958827"/>
                </a:lnTo>
                <a:lnTo>
                  <a:pt x="2" y="11958827"/>
                </a:lnTo>
                <a:lnTo>
                  <a:pt x="2" y="233172"/>
                </a:lnTo>
                <a:lnTo>
                  <a:pt x="1" y="233172"/>
                </a:lnTo>
                <a:lnTo>
                  <a:pt x="1" y="0"/>
                </a:lnTo>
                <a:lnTo>
                  <a:pt x="2" y="0"/>
                </a:lnTo>
                <a:lnTo>
                  <a:pt x="233174" y="0"/>
                </a:lnTo>
                <a:lnTo>
                  <a:pt x="6624830" y="0"/>
                </a:lnTo>
                <a:lnTo>
                  <a:pt x="6858002" y="0"/>
                </a:lnTo>
                <a:lnTo>
                  <a:pt x="6858003" y="0"/>
                </a:lnTo>
                <a:lnTo>
                  <a:pt x="6858003" y="233172"/>
                </a:lnTo>
                <a:lnTo>
                  <a:pt x="6858002" y="233172"/>
                </a:lnTo>
                <a:lnTo>
                  <a:pt x="6858002" y="11958827"/>
                </a:lnTo>
                <a:lnTo>
                  <a:pt x="6858002" y="12191999"/>
                </a:lnTo>
                <a:lnTo>
                  <a:pt x="6858002" y="12192000"/>
                </a:lnTo>
                <a:lnTo>
                  <a:pt x="6624830" y="12192000"/>
                </a:lnTo>
                <a:lnTo>
                  <a:pt x="6624830" y="12191999"/>
                </a:lnTo>
                <a:lnTo>
                  <a:pt x="233174" y="12191999"/>
                </a:lnTo>
                <a:lnTo>
                  <a:pt x="233174" y="12192000"/>
                </a:lnTo>
                <a:lnTo>
                  <a:pt x="2" y="12192000"/>
                </a:lnTo>
                <a:lnTo>
                  <a:pt x="2" y="12191999"/>
                </a:lnTo>
                <a:close/>
              </a:path>
            </a:pathLst>
          </a:cu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alpha val="20000"/>
                </a:schemeClr>
              </a:solidFill>
            </a:endParaRPr>
          </a:p>
        </p:txBody>
      </p:sp>
      <p:cxnSp>
        <p:nvCxnSpPr>
          <p:cNvPr id="17" name="Straight Connector 16">
            <a:extLst>
              <a:ext uri="{FF2B5EF4-FFF2-40B4-BE49-F238E27FC236}">
                <a16:creationId xmlns:a16="http://schemas.microsoft.com/office/drawing/2014/main" id="{56185C57-0CFE-3698-7D7A-034CA9A84ACC}"/>
              </a:ext>
            </a:extLst>
          </p:cNvPr>
          <p:cNvCxnSpPr>
            <a:cxnSpLocks/>
          </p:cNvCxnSpPr>
          <p:nvPr userDrawn="1"/>
        </p:nvCxnSpPr>
        <p:spPr>
          <a:xfrm rot="16200000" flipH="1">
            <a:off x="4476023" y="3429000"/>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61DD36E2-CAE6-8C77-72F4-2AF2403154B2}"/>
              </a:ext>
            </a:extLst>
          </p:cNvPr>
          <p:cNvSpPr>
            <a:spLocks noGrp="1"/>
          </p:cNvSpPr>
          <p:nvPr>
            <p:ph type="title"/>
          </p:nvPr>
        </p:nvSpPr>
        <p:spPr>
          <a:xfrm>
            <a:off x="609601" y="2199132"/>
            <a:ext cx="3664938" cy="2459736"/>
          </a:xfrm>
        </p:spPr>
        <p:txBody>
          <a:bodyPr anchor="ctr"/>
          <a:lstStyle/>
          <a:p>
            <a:r>
              <a:rPr lang="en-US"/>
              <a:t>Click to edit Master title style</a:t>
            </a:r>
          </a:p>
        </p:txBody>
      </p:sp>
      <p:sp>
        <p:nvSpPr>
          <p:cNvPr id="36" name="Content Placeholder 7">
            <a:extLst>
              <a:ext uri="{FF2B5EF4-FFF2-40B4-BE49-F238E27FC236}">
                <a16:creationId xmlns:a16="http://schemas.microsoft.com/office/drawing/2014/main" id="{0FCDC937-73DD-F5B2-569F-F51B88EDE4C0}"/>
              </a:ext>
            </a:extLst>
          </p:cNvPr>
          <p:cNvSpPr>
            <a:spLocks noGrp="1"/>
          </p:cNvSpPr>
          <p:nvPr>
            <p:ph sz="quarter" idx="14"/>
          </p:nvPr>
        </p:nvSpPr>
        <p:spPr>
          <a:xfrm>
            <a:off x="5181600" y="2199132"/>
            <a:ext cx="4325112" cy="2459736"/>
          </a:xfrm>
        </p:spPr>
        <p:txBody>
          <a:bodyPr anchor="ctr" anchorCtr="0">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053646"/>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053646"/>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053646"/>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239158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3A3441A-751A-4C14-8F12-1737265EAF68}"/>
              </a:ext>
            </a:extLst>
          </p:cNvPr>
          <p:cNvCxnSpPr>
            <a:cxnSpLocks/>
          </p:cNvCxnSpPr>
          <p:nvPr userDrawn="1"/>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B35408D-7D8B-356F-9E0A-2AB7AEB2FD1D}"/>
              </a:ext>
            </a:extLst>
          </p:cNvPr>
          <p:cNvSpPr>
            <a:spLocks noGrp="1"/>
          </p:cNvSpPr>
          <p:nvPr>
            <p:ph type="title"/>
          </p:nvPr>
        </p:nvSpPr>
        <p:spPr>
          <a:xfrm>
            <a:off x="612647" y="1698393"/>
            <a:ext cx="3677228" cy="3461213"/>
          </a:xfrm>
          <a:prstGeom prst="rect">
            <a:avLst/>
          </a:prstGeom>
        </p:spPr>
        <p:txBody>
          <a:bodyPr anchor="ctr">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184648" y="1698394"/>
            <a:ext cx="4956175" cy="3461212"/>
          </a:xfrm>
        </p:spPr>
        <p:txBody>
          <a:bodyPr anchor="ct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62798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FC7FF4C-7465-B229-0CED-4652B1D903B1}"/>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371599"/>
            <a:ext cx="3677228" cy="4114802"/>
          </a:xfrm>
          <a:prstGeom prst="rect">
            <a:avLst/>
          </a:prstGeom>
        </p:spPr>
        <p:txBody>
          <a:bodyPr anchor="ctr">
            <a:no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84648" y="1371598"/>
            <a:ext cx="5939849" cy="4114802"/>
          </a:xfrm>
        </p:spPr>
        <p:txBody>
          <a:bodyPr anchor="ct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1364445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EA111205-9D87-3642-8052-153C2ECA2F84}"/>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958670"/>
            <a:ext cx="3651436" cy="4940661"/>
          </a:xfrm>
          <a:prstGeom prst="rect">
            <a:avLst/>
          </a:prstGeom>
        </p:spPr>
        <p:txBody>
          <a:bodyPr anchor="ctr">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184648" y="958671"/>
            <a:ext cx="5939849" cy="4940660"/>
          </a:xfrm>
        </p:spPr>
        <p:txBody>
          <a:bodyPr anchor="ct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1005038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9C14383-F969-7F64-05B9-667C4A1E57DE}"/>
              </a:ext>
            </a:extLst>
          </p:cNvPr>
          <p:cNvCxnSpPr>
            <a:cxnSpLocks/>
          </p:cNvCxnSpPr>
          <p:nvPr/>
        </p:nvCxnSpPr>
        <p:spPr>
          <a:xfrm rot="16200000" flipH="1">
            <a:off x="2007143" y="3429000"/>
            <a:ext cx="54864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3EB48D4-74F6-A14E-7A13-6572193D10D0}"/>
              </a:ext>
            </a:extLst>
          </p:cNvPr>
          <p:cNvSpPr>
            <a:spLocks noGrp="1"/>
          </p:cNvSpPr>
          <p:nvPr>
            <p:ph type="title"/>
          </p:nvPr>
        </p:nvSpPr>
        <p:spPr>
          <a:xfrm>
            <a:off x="612648" y="1700553"/>
            <a:ext cx="3651432" cy="3456894"/>
          </a:xfrm>
          <a:prstGeom prst="rect">
            <a:avLst/>
          </a:prstGeom>
        </p:spPr>
        <p:txBody>
          <a:bodyPr anchor="ctr">
            <a:noAutofit/>
          </a:bodyPr>
          <a:lstStyle>
            <a:lvl1pPr>
              <a:defRPr sz="3200"/>
            </a:lvl1pPr>
          </a:lstStyle>
          <a:p>
            <a:r>
              <a:rPr lang="en-US" dirty="0"/>
              <a:t>Click to edit Master title style</a:t>
            </a:r>
          </a:p>
        </p:txBody>
      </p:sp>
      <p:sp>
        <p:nvSpPr>
          <p:cNvPr id="13" name="Content Placeholder 7">
            <a:extLst>
              <a:ext uri="{FF2B5EF4-FFF2-40B4-BE49-F238E27FC236}">
                <a16:creationId xmlns:a16="http://schemas.microsoft.com/office/drawing/2014/main" id="{D049C7FF-E413-2319-577F-E835FCB16323}"/>
              </a:ext>
            </a:extLst>
          </p:cNvPr>
          <p:cNvSpPr>
            <a:spLocks noGrp="1"/>
          </p:cNvSpPr>
          <p:nvPr>
            <p:ph sz="quarter" idx="13"/>
          </p:nvPr>
        </p:nvSpPr>
        <p:spPr>
          <a:xfrm>
            <a:off x="5184648" y="685800"/>
            <a:ext cx="6367321" cy="5486400"/>
          </a:xfrm>
        </p:spPr>
        <p:txBody>
          <a:bodyPr anchor="ct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36307263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24D6F1-F825-A697-C77E-EE383A267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698"/>
            <a:ext cx="4104807"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8" name="Title 1">
            <a:extLst>
              <a:ext uri="{FF2B5EF4-FFF2-40B4-BE49-F238E27FC236}">
                <a16:creationId xmlns:a16="http://schemas.microsoft.com/office/drawing/2014/main" id="{87524C43-05C6-713A-A7A0-5B61D403A310}"/>
              </a:ext>
            </a:extLst>
          </p:cNvPr>
          <p:cNvSpPr>
            <a:spLocks noGrp="1"/>
          </p:cNvSpPr>
          <p:nvPr>
            <p:ph type="title"/>
          </p:nvPr>
        </p:nvSpPr>
        <p:spPr>
          <a:xfrm>
            <a:off x="4724401" y="685805"/>
            <a:ext cx="6858000" cy="919089"/>
          </a:xfrm>
          <a:prstGeom prst="rect">
            <a:avLst/>
          </a:prstGeom>
        </p:spPr>
        <p:txBody>
          <a:bodyPr anchor="b">
            <a:noAutofit/>
          </a:bodyPr>
          <a:lstStyle/>
          <a:p>
            <a:r>
              <a:rPr lang="en-US" dirty="0"/>
              <a:t>Click to edit Master title style</a:t>
            </a:r>
          </a:p>
        </p:txBody>
      </p:sp>
      <p:sp>
        <p:nvSpPr>
          <p:cNvPr id="16" name="Picture Placeholder 15">
            <a:extLst>
              <a:ext uri="{FF2B5EF4-FFF2-40B4-BE49-F238E27FC236}">
                <a16:creationId xmlns:a16="http://schemas.microsoft.com/office/drawing/2014/main" id="{44CABD78-2C2E-D0EC-F3B8-8A2A35209A2D}"/>
              </a:ext>
            </a:extLst>
          </p:cNvPr>
          <p:cNvSpPr>
            <a:spLocks noGrp="1"/>
          </p:cNvSpPr>
          <p:nvPr>
            <p:ph type="pic" sz="quarter" idx="18" hasCustomPrompt="1"/>
          </p:nvPr>
        </p:nvSpPr>
        <p:spPr>
          <a:xfrm>
            <a:off x="273895" y="269622"/>
            <a:ext cx="3557016" cy="6309360"/>
          </a:xfrm>
          <a:blipFill>
            <a:blip r:embed="rId2">
              <a:alphaModFix amt="60000"/>
            </a:blip>
            <a:stretch>
              <a:fillRect/>
            </a:stretch>
          </a:blipFill>
        </p:spPr>
        <p:txBody>
          <a:bodyPr/>
          <a:lstStyle>
            <a:lvl1pPr>
              <a:defRPr/>
            </a:lvl1pPr>
          </a:lstStyle>
          <a:p>
            <a:r>
              <a:rPr lang="en-US" dirty="0"/>
              <a:t> </a:t>
            </a:r>
          </a:p>
        </p:txBody>
      </p:sp>
      <p:sp>
        <p:nvSpPr>
          <p:cNvPr id="19" name="Content Placeholder 7">
            <a:extLst>
              <a:ext uri="{FF2B5EF4-FFF2-40B4-BE49-F238E27FC236}">
                <a16:creationId xmlns:a16="http://schemas.microsoft.com/office/drawing/2014/main" id="{FACA9154-AC02-B86A-D855-99A470C6C8EF}"/>
              </a:ext>
            </a:extLst>
          </p:cNvPr>
          <p:cNvSpPr>
            <a:spLocks noGrp="1"/>
          </p:cNvSpPr>
          <p:nvPr>
            <p:ph sz="quarter" idx="14"/>
          </p:nvPr>
        </p:nvSpPr>
        <p:spPr>
          <a:xfrm>
            <a:off x="4718304" y="2209800"/>
            <a:ext cx="685799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EDA75CD6-1692-0933-12E2-EB8CE59CAA5E}"/>
              </a:ext>
            </a:extLst>
          </p:cNvPr>
          <p:cNvCxnSpPr>
            <a:cxnSpLocks/>
          </p:cNvCxnSpPr>
          <p:nvPr userDrawn="1"/>
        </p:nvCxnSpPr>
        <p:spPr>
          <a:xfrm>
            <a:off x="4816981" y="190734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4718304" y="6343955"/>
            <a:ext cx="3364903"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a:prstGeom prst="rect">
            <a:avLst/>
          </a:prstGeom>
        </p:spPr>
        <p:txBody>
          <a:bodyPr>
            <a:noAutofit/>
          </a:bodyPr>
          <a:lstStyle/>
          <a:p>
            <a:r>
              <a:rPr lang="en-US"/>
              <a:t>20xx</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308935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53D5D837-2FD3-B65B-B967-2A54F9ECAB65}"/>
              </a:ext>
            </a:extLst>
          </p:cNvPr>
          <p:cNvCxnSpPr>
            <a:cxnSpLocks/>
          </p:cNvCxnSpPr>
          <p:nvPr userDrawn="1"/>
        </p:nvCxnSpPr>
        <p:spPr>
          <a:xfrm>
            <a:off x="714375" y="185993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D89D7DB-954A-9C21-F4F8-096B5AF8FA2F}"/>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2119673"/>
            <a:ext cx="10963656" cy="405728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3700094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52C56C-7EB8-A318-6D91-80EB32B17E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87193" y="0"/>
            <a:ext cx="4104807"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6" name="Title 1">
            <a:extLst>
              <a:ext uri="{FF2B5EF4-FFF2-40B4-BE49-F238E27FC236}">
                <a16:creationId xmlns:a16="http://schemas.microsoft.com/office/drawing/2014/main" id="{4A99718A-53B5-82A2-E582-B7B5E1E9E6D9}"/>
              </a:ext>
            </a:extLst>
          </p:cNvPr>
          <p:cNvSpPr>
            <a:spLocks noGrp="1"/>
          </p:cNvSpPr>
          <p:nvPr>
            <p:ph type="title"/>
          </p:nvPr>
        </p:nvSpPr>
        <p:spPr>
          <a:xfrm>
            <a:off x="615697" y="685805"/>
            <a:ext cx="6858000" cy="919089"/>
          </a:xfrm>
          <a:prstGeom prst="rect">
            <a:avLst/>
          </a:prstGeom>
        </p:spPr>
        <p:txBody>
          <a:bodyPr anchor="b">
            <a:noAutofit/>
          </a:bodyPr>
          <a:lstStyle/>
          <a:p>
            <a:r>
              <a:rPr lang="en-US" dirty="0"/>
              <a:t>Click to edit Master title style</a:t>
            </a:r>
          </a:p>
        </p:txBody>
      </p:sp>
      <p:sp>
        <p:nvSpPr>
          <p:cNvPr id="7" name="Content Placeholder 7">
            <a:extLst>
              <a:ext uri="{FF2B5EF4-FFF2-40B4-BE49-F238E27FC236}">
                <a16:creationId xmlns:a16="http://schemas.microsoft.com/office/drawing/2014/main" id="{3AD1E39C-735F-1F75-9337-EDCE2B424BAF}"/>
              </a:ext>
            </a:extLst>
          </p:cNvPr>
          <p:cNvSpPr>
            <a:spLocks noGrp="1"/>
          </p:cNvSpPr>
          <p:nvPr>
            <p:ph sz="quarter" idx="14"/>
          </p:nvPr>
        </p:nvSpPr>
        <p:spPr>
          <a:xfrm>
            <a:off x="609600" y="2209800"/>
            <a:ext cx="685799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C88CA274-D6D4-139F-1A72-F2C3684E4368}"/>
              </a:ext>
            </a:extLst>
          </p:cNvPr>
          <p:cNvCxnSpPr>
            <a:cxnSpLocks/>
          </p:cNvCxnSpPr>
          <p:nvPr userDrawn="1"/>
        </p:nvCxnSpPr>
        <p:spPr>
          <a:xfrm>
            <a:off x="714375" y="190734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Footer Placeholder 8">
            <a:extLst>
              <a:ext uri="{FF2B5EF4-FFF2-40B4-BE49-F238E27FC236}">
                <a16:creationId xmlns:a16="http://schemas.microsoft.com/office/drawing/2014/main" id="{5397D948-213E-C5B8-CCB3-226CD4CC5EED}"/>
              </a:ext>
            </a:extLst>
          </p:cNvPr>
          <p:cNvSpPr>
            <a:spLocks noGrp="1"/>
          </p:cNvSpPr>
          <p:nvPr>
            <p:ph type="ftr" sz="quarter" idx="16"/>
          </p:nvPr>
        </p:nvSpPr>
        <p:spPr>
          <a:xfrm>
            <a:off x="609600" y="6343955"/>
            <a:ext cx="3364903" cy="365125"/>
          </a:xfrm>
          <a:prstGeom prst="rect">
            <a:avLst/>
          </a:prstGeom>
        </p:spPr>
        <p:txBody>
          <a:bodyPr>
            <a:noAutofit/>
          </a:bodyPr>
          <a:lstStyle/>
          <a:p>
            <a:r>
              <a:rPr lang="en-US"/>
              <a:t>Sample Footer Text</a:t>
            </a:r>
          </a:p>
        </p:txBody>
      </p:sp>
      <p:sp>
        <p:nvSpPr>
          <p:cNvPr id="13" name="Date Placeholder 3">
            <a:extLst>
              <a:ext uri="{FF2B5EF4-FFF2-40B4-BE49-F238E27FC236}">
                <a16:creationId xmlns:a16="http://schemas.microsoft.com/office/drawing/2014/main" id="{AA11C22E-51FF-D73F-B8D3-C9D076083087}"/>
              </a:ext>
            </a:extLst>
          </p:cNvPr>
          <p:cNvSpPr>
            <a:spLocks noGrp="1"/>
          </p:cNvSpPr>
          <p:nvPr>
            <p:ph type="dt" sz="half" idx="15"/>
          </p:nvPr>
        </p:nvSpPr>
        <p:spPr>
          <a:xfrm>
            <a:off x="4922009" y="6343955"/>
            <a:ext cx="2060808" cy="365125"/>
          </a:xfrm>
          <a:prstGeom prst="rect">
            <a:avLst/>
          </a:prstGeom>
        </p:spPr>
        <p:txBody>
          <a:bodyPr>
            <a:noAutofit/>
          </a:bodyPr>
          <a:lstStyle/>
          <a:p>
            <a:r>
              <a:rPr lang="en-US"/>
              <a:t>20xx</a:t>
            </a:r>
          </a:p>
        </p:txBody>
      </p:sp>
      <p:sp>
        <p:nvSpPr>
          <p:cNvPr id="15" name="Slide Number Placeholder 9">
            <a:extLst>
              <a:ext uri="{FF2B5EF4-FFF2-40B4-BE49-F238E27FC236}">
                <a16:creationId xmlns:a16="http://schemas.microsoft.com/office/drawing/2014/main" id="{2A57B0BC-65E1-54C5-64F2-81779F24285C}"/>
              </a:ext>
            </a:extLst>
          </p:cNvPr>
          <p:cNvSpPr>
            <a:spLocks noGrp="1"/>
          </p:cNvSpPr>
          <p:nvPr>
            <p:ph type="sldNum" sz="quarter" idx="17"/>
          </p:nvPr>
        </p:nvSpPr>
        <p:spPr>
          <a:xfrm>
            <a:off x="7038392" y="6343955"/>
            <a:ext cx="429207" cy="365125"/>
          </a:xfrm>
          <a:prstGeom prst="rect">
            <a:avLst/>
          </a:prstGeom>
        </p:spPr>
        <p:txBody>
          <a:bodyPr>
            <a:noAutofit/>
          </a:bodyPr>
          <a:lstStyle/>
          <a:p>
            <a:fld id="{AEAA3239-9EA4-4A65-A281-97F994456D9F}" type="slidenum">
              <a:rPr lang="en-US" smtClean="0"/>
              <a:t>‹Nº›</a:t>
            </a:fld>
            <a:endParaRPr lang="en-US"/>
          </a:p>
        </p:txBody>
      </p:sp>
      <p:sp>
        <p:nvSpPr>
          <p:cNvPr id="5" name="Picture Placeholder 15">
            <a:extLst>
              <a:ext uri="{FF2B5EF4-FFF2-40B4-BE49-F238E27FC236}">
                <a16:creationId xmlns:a16="http://schemas.microsoft.com/office/drawing/2014/main" id="{1B018A5C-EF6B-7AB3-6E86-E1FF40B4E9A1}"/>
              </a:ext>
            </a:extLst>
          </p:cNvPr>
          <p:cNvSpPr>
            <a:spLocks noGrp="1"/>
          </p:cNvSpPr>
          <p:nvPr>
            <p:ph type="pic" sz="quarter" idx="18" hasCustomPrompt="1"/>
          </p:nvPr>
        </p:nvSpPr>
        <p:spPr>
          <a:xfrm>
            <a:off x="8361088" y="274320"/>
            <a:ext cx="3557016"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009949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246C31-A056-2D2B-EB3A-8C1B01785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4698"/>
            <a:ext cx="2944366"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3" name="Title 1">
            <a:extLst>
              <a:ext uri="{FF2B5EF4-FFF2-40B4-BE49-F238E27FC236}">
                <a16:creationId xmlns:a16="http://schemas.microsoft.com/office/drawing/2014/main" id="{D7F4F31B-033B-01E7-065C-C1E9FF6C07F9}"/>
              </a:ext>
            </a:extLst>
          </p:cNvPr>
          <p:cNvSpPr>
            <a:spLocks noGrp="1"/>
          </p:cNvSpPr>
          <p:nvPr>
            <p:ph type="title"/>
          </p:nvPr>
        </p:nvSpPr>
        <p:spPr>
          <a:xfrm>
            <a:off x="3557014" y="709099"/>
            <a:ext cx="8019289" cy="891101"/>
          </a:xfrm>
          <a:prstGeom prst="rect">
            <a:avLst/>
          </a:prstGeom>
        </p:spPr>
        <p:txBody>
          <a:bodyPr anchor="b">
            <a:noAutofit/>
          </a:bodyPr>
          <a:lstStyle>
            <a:lvl1pPr>
              <a:defRPr sz="3200"/>
            </a:lvl1pPr>
          </a:lstStyle>
          <a:p>
            <a:r>
              <a:rPr lang="en-US" dirty="0"/>
              <a:t>Click to edit Master title style</a:t>
            </a:r>
          </a:p>
        </p:txBody>
      </p:sp>
      <p:sp>
        <p:nvSpPr>
          <p:cNvPr id="10" name="Picture Placeholder 15">
            <a:extLst>
              <a:ext uri="{FF2B5EF4-FFF2-40B4-BE49-F238E27FC236}">
                <a16:creationId xmlns:a16="http://schemas.microsoft.com/office/drawing/2014/main" id="{6DECEA09-BF69-1A41-377F-55B34707197E}"/>
              </a:ext>
            </a:extLst>
          </p:cNvPr>
          <p:cNvSpPr>
            <a:spLocks noGrp="1"/>
          </p:cNvSpPr>
          <p:nvPr>
            <p:ph type="pic" sz="quarter" idx="18" hasCustomPrompt="1"/>
          </p:nvPr>
        </p:nvSpPr>
        <p:spPr>
          <a:xfrm>
            <a:off x="269746" y="269622"/>
            <a:ext cx="2395728" cy="6309360"/>
          </a:xfrm>
          <a:blipFill>
            <a:blip r:embed="rId2">
              <a:alphaModFix amt="60000"/>
            </a:blip>
            <a:stretch>
              <a:fillRect/>
            </a:stretch>
          </a:blipFill>
        </p:spPr>
        <p:txBody>
          <a:bodyPr/>
          <a:lstStyle>
            <a:lvl1pPr>
              <a:defRPr/>
            </a:lvl1pPr>
          </a:lstStyle>
          <a:p>
            <a:r>
              <a:rPr lang="en-US" dirty="0"/>
              <a:t> </a:t>
            </a:r>
          </a:p>
        </p:txBody>
      </p:sp>
      <p:sp>
        <p:nvSpPr>
          <p:cNvPr id="12" name="Content Placeholder 7">
            <a:extLst>
              <a:ext uri="{FF2B5EF4-FFF2-40B4-BE49-F238E27FC236}">
                <a16:creationId xmlns:a16="http://schemas.microsoft.com/office/drawing/2014/main" id="{264E6032-E2DD-DC72-9E75-BAB830416F45}"/>
              </a:ext>
            </a:extLst>
          </p:cNvPr>
          <p:cNvSpPr>
            <a:spLocks noGrp="1"/>
          </p:cNvSpPr>
          <p:nvPr>
            <p:ph sz="quarter" idx="14"/>
          </p:nvPr>
        </p:nvSpPr>
        <p:spPr>
          <a:xfrm>
            <a:off x="3557014" y="2200614"/>
            <a:ext cx="801928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3557014" y="6343955"/>
            <a:ext cx="3422906" cy="365125"/>
          </a:xfrm>
          <a:prstGeom prst="rect">
            <a:avLst/>
          </a:prstGeom>
        </p:spPr>
        <p:txBody>
          <a:bodyPr>
            <a:noAutofit/>
          </a:bodyPr>
          <a:lstStyle/>
          <a:p>
            <a:r>
              <a:rPr lang="en-US"/>
              <a:t>Sample Footer Text</a:t>
            </a:r>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a:prstGeom prst="rect">
            <a:avLst/>
          </a:prstGeom>
        </p:spPr>
        <p:txBody>
          <a:bodyPr>
            <a:noAutofit/>
          </a:bodyPr>
          <a:lstStyle/>
          <a:p>
            <a:r>
              <a:rPr lang="en-US"/>
              <a:t>20xx</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cxnSp>
        <p:nvCxnSpPr>
          <p:cNvPr id="2" name="Straight Connector 1">
            <a:extLst>
              <a:ext uri="{FF2B5EF4-FFF2-40B4-BE49-F238E27FC236}">
                <a16:creationId xmlns:a16="http://schemas.microsoft.com/office/drawing/2014/main" id="{9727AEE3-AD29-F7D6-BFA0-59B889778837}"/>
              </a:ext>
            </a:extLst>
          </p:cNvPr>
          <p:cNvCxnSpPr>
            <a:cxnSpLocks/>
          </p:cNvCxnSpPr>
          <p:nvPr userDrawn="1"/>
        </p:nvCxnSpPr>
        <p:spPr>
          <a:xfrm>
            <a:off x="3661789" y="190040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8864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E81DF0F-1D08-CFC3-D336-6E69AD26CA81}"/>
              </a:ext>
            </a:extLst>
          </p:cNvPr>
          <p:cNvCxnSpPr>
            <a:cxnSpLocks/>
          </p:cNvCxnSpPr>
          <p:nvPr userDrawn="1"/>
        </p:nvCxnSpPr>
        <p:spPr>
          <a:xfrm>
            <a:off x="714375" y="190040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918502E-0DE9-66F0-120E-B9F9EDDBC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52116" y="-4698"/>
            <a:ext cx="2944366"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4" name="Title 1">
            <a:extLst>
              <a:ext uri="{FF2B5EF4-FFF2-40B4-BE49-F238E27FC236}">
                <a16:creationId xmlns:a16="http://schemas.microsoft.com/office/drawing/2014/main" id="{2ADEEE89-7A53-BFD6-F854-BC4947CE2B58}"/>
              </a:ext>
            </a:extLst>
          </p:cNvPr>
          <p:cNvSpPr>
            <a:spLocks noGrp="1"/>
          </p:cNvSpPr>
          <p:nvPr>
            <p:ph type="title"/>
          </p:nvPr>
        </p:nvSpPr>
        <p:spPr>
          <a:xfrm>
            <a:off x="609600" y="709099"/>
            <a:ext cx="8019289" cy="891101"/>
          </a:xfrm>
          <a:prstGeom prst="rect">
            <a:avLst/>
          </a:prstGeom>
        </p:spPr>
        <p:txBody>
          <a:bodyPr anchor="b">
            <a:noAutofit/>
          </a:bodyPr>
          <a:lstStyle>
            <a:lvl1pPr>
              <a:defRPr sz="3200"/>
            </a:lvl1pPr>
          </a:lstStyle>
          <a:p>
            <a:r>
              <a:rPr lang="en-US" dirty="0"/>
              <a:t>Click to edit Master title style</a:t>
            </a:r>
          </a:p>
        </p:txBody>
      </p:sp>
      <p:sp>
        <p:nvSpPr>
          <p:cNvPr id="11" name="Content Placeholder 7">
            <a:extLst>
              <a:ext uri="{FF2B5EF4-FFF2-40B4-BE49-F238E27FC236}">
                <a16:creationId xmlns:a16="http://schemas.microsoft.com/office/drawing/2014/main" id="{8E4281B5-46C8-0290-9B6E-154BCEB2F9F1}"/>
              </a:ext>
            </a:extLst>
          </p:cNvPr>
          <p:cNvSpPr>
            <a:spLocks noGrp="1"/>
          </p:cNvSpPr>
          <p:nvPr>
            <p:ph sz="quarter" idx="14"/>
          </p:nvPr>
        </p:nvSpPr>
        <p:spPr>
          <a:xfrm>
            <a:off x="609600" y="2200614"/>
            <a:ext cx="8019289" cy="39623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Footer Placeholder 3">
            <a:extLst>
              <a:ext uri="{FF2B5EF4-FFF2-40B4-BE49-F238E27FC236}">
                <a16:creationId xmlns:a16="http://schemas.microsoft.com/office/drawing/2014/main" id="{9CF2DB13-C77B-68E8-AA32-2A399E83A39F}"/>
              </a:ext>
            </a:extLst>
          </p:cNvPr>
          <p:cNvSpPr>
            <a:spLocks noGrp="1"/>
          </p:cNvSpPr>
          <p:nvPr>
            <p:ph type="ftr" sz="quarter" idx="16"/>
          </p:nvPr>
        </p:nvSpPr>
        <p:spPr>
          <a:xfrm>
            <a:off x="609600" y="6343955"/>
            <a:ext cx="3422906" cy="365125"/>
          </a:xfrm>
          <a:prstGeom prst="rect">
            <a:avLst/>
          </a:prstGeom>
        </p:spPr>
        <p:txBody>
          <a:bodyPr>
            <a:noAutofit/>
          </a:bodyPr>
          <a:lstStyle/>
          <a:p>
            <a:r>
              <a:rPr lang="en-US"/>
              <a:t>Sample Footer Text</a:t>
            </a:r>
          </a:p>
        </p:txBody>
      </p:sp>
      <p:sp>
        <p:nvSpPr>
          <p:cNvPr id="16" name="Date Placeholder 2">
            <a:extLst>
              <a:ext uri="{FF2B5EF4-FFF2-40B4-BE49-F238E27FC236}">
                <a16:creationId xmlns:a16="http://schemas.microsoft.com/office/drawing/2014/main" id="{723C7477-007B-AF5F-BF27-20DF2D11C11B}"/>
              </a:ext>
            </a:extLst>
          </p:cNvPr>
          <p:cNvSpPr>
            <a:spLocks noGrp="1"/>
          </p:cNvSpPr>
          <p:nvPr>
            <p:ph type="dt" sz="half" idx="15"/>
          </p:nvPr>
        </p:nvSpPr>
        <p:spPr>
          <a:xfrm>
            <a:off x="5998285" y="6343955"/>
            <a:ext cx="2150873" cy="365125"/>
          </a:xfrm>
          <a:prstGeom prst="rect">
            <a:avLst/>
          </a:prstGeom>
        </p:spPr>
        <p:txBody>
          <a:bodyPr>
            <a:noAutofit/>
          </a:bodyPr>
          <a:lstStyle/>
          <a:p>
            <a:r>
              <a:rPr lang="en-US"/>
              <a:t>20xx</a:t>
            </a:r>
          </a:p>
        </p:txBody>
      </p:sp>
      <p:sp>
        <p:nvSpPr>
          <p:cNvPr id="18" name="Slide Number Placeholder 8">
            <a:extLst>
              <a:ext uri="{FF2B5EF4-FFF2-40B4-BE49-F238E27FC236}">
                <a16:creationId xmlns:a16="http://schemas.microsoft.com/office/drawing/2014/main" id="{9F76A51B-A740-5EA5-477F-42182383C5FF}"/>
              </a:ext>
            </a:extLst>
          </p:cNvPr>
          <p:cNvSpPr>
            <a:spLocks noGrp="1"/>
          </p:cNvSpPr>
          <p:nvPr>
            <p:ph type="sldNum" sz="quarter" idx="17"/>
          </p:nvPr>
        </p:nvSpPr>
        <p:spPr>
          <a:xfrm>
            <a:off x="8199682" y="6343955"/>
            <a:ext cx="429207" cy="365125"/>
          </a:xfrm>
          <a:prstGeom prst="rect">
            <a:avLst/>
          </a:prstGeom>
        </p:spPr>
        <p:txBody>
          <a:bodyPr>
            <a:noAutofit/>
          </a:bodyPr>
          <a:lstStyle/>
          <a:p>
            <a:fld id="{AEAA3239-9EA4-4A65-A281-97F994456D9F}" type="slidenum">
              <a:rPr lang="en-US" smtClean="0"/>
              <a:t>‹Nº›</a:t>
            </a:fld>
            <a:endParaRPr lang="en-US"/>
          </a:p>
        </p:txBody>
      </p:sp>
      <p:sp>
        <p:nvSpPr>
          <p:cNvPr id="20" name="Picture Placeholder 15">
            <a:extLst>
              <a:ext uri="{FF2B5EF4-FFF2-40B4-BE49-F238E27FC236}">
                <a16:creationId xmlns:a16="http://schemas.microsoft.com/office/drawing/2014/main" id="{5FA75C2B-3307-6106-9020-5A6F5C28CE54}"/>
              </a:ext>
            </a:extLst>
          </p:cNvPr>
          <p:cNvSpPr>
            <a:spLocks noGrp="1"/>
          </p:cNvSpPr>
          <p:nvPr>
            <p:ph type="pic" sz="quarter" idx="18" hasCustomPrompt="1"/>
          </p:nvPr>
        </p:nvSpPr>
        <p:spPr>
          <a:xfrm>
            <a:off x="9521861" y="269622"/>
            <a:ext cx="2395728"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8612010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88DE7-0F60-6168-9CA3-51F9168BA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75" y="0"/>
            <a:ext cx="64008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04302" y="685800"/>
            <a:ext cx="4572001" cy="895139"/>
          </a:xfrm>
          <a:prstGeom prst="rect">
            <a:avLst/>
          </a:prstGeom>
        </p:spPr>
        <p:txBody>
          <a:bodyPr anchor="b">
            <a:noAutofit/>
          </a:bodyPr>
          <a:lstStyle>
            <a:lvl1pPr>
              <a:defRPr sz="3200"/>
            </a:lvl1pPr>
          </a:lstStyle>
          <a:p>
            <a:r>
              <a:rPr lang="en-US" dirty="0"/>
              <a:t>Click to edit Master title style</a:t>
            </a:r>
          </a:p>
        </p:txBody>
      </p:sp>
      <p:sp>
        <p:nvSpPr>
          <p:cNvPr id="13" name="Picture Placeholder 15">
            <a:extLst>
              <a:ext uri="{FF2B5EF4-FFF2-40B4-BE49-F238E27FC236}">
                <a16:creationId xmlns:a16="http://schemas.microsoft.com/office/drawing/2014/main" id="{74F04492-82BE-6873-2EB5-D1F54A59D796}"/>
              </a:ext>
            </a:extLst>
          </p:cNvPr>
          <p:cNvSpPr>
            <a:spLocks noGrp="1"/>
          </p:cNvSpPr>
          <p:nvPr>
            <p:ph type="pic" sz="quarter" idx="18" hasCustomPrompt="1"/>
          </p:nvPr>
        </p:nvSpPr>
        <p:spPr>
          <a:xfrm>
            <a:off x="271445" y="274320"/>
            <a:ext cx="5852160" cy="6309360"/>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10400" y="2133606"/>
            <a:ext cx="4572001" cy="403857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004302" y="6343955"/>
            <a:ext cx="2105099" cy="365125"/>
          </a:xfrm>
          <a:prstGeom prst="rect">
            <a:avLst/>
          </a:prstGeom>
        </p:spPr>
        <p:txBody>
          <a:bodyPr>
            <a:noAutofit/>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cxnSp>
        <p:nvCxnSpPr>
          <p:cNvPr id="10" name="Straight Connector 9">
            <a:extLst>
              <a:ext uri="{FF2B5EF4-FFF2-40B4-BE49-F238E27FC236}">
                <a16:creationId xmlns:a16="http://schemas.microsoft.com/office/drawing/2014/main" id="{BC824679-0DD4-43C3-4580-78706496FBE2}"/>
              </a:ext>
            </a:extLst>
          </p:cNvPr>
          <p:cNvCxnSpPr>
            <a:cxnSpLocks/>
          </p:cNvCxnSpPr>
          <p:nvPr userDrawn="1"/>
        </p:nvCxnSpPr>
        <p:spPr>
          <a:xfrm>
            <a:off x="7099930" y="185727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313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2192057-ED66-C8A5-B85E-40F2037C6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1200" y="0"/>
            <a:ext cx="64008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9B106E7D-3EDD-EA41-1839-6F135AE55491}"/>
              </a:ext>
            </a:extLst>
          </p:cNvPr>
          <p:cNvSpPr>
            <a:spLocks noGrp="1"/>
          </p:cNvSpPr>
          <p:nvPr>
            <p:ph type="title"/>
          </p:nvPr>
        </p:nvSpPr>
        <p:spPr>
          <a:xfrm>
            <a:off x="612649" y="685800"/>
            <a:ext cx="4572001" cy="895139"/>
          </a:xfrm>
          <a:prstGeom prst="rect">
            <a:avLst/>
          </a:prstGeom>
        </p:spPr>
        <p:txBody>
          <a:bodyPr anchor="b">
            <a:noAutofit/>
          </a:bodyPr>
          <a:lstStyle>
            <a:lvl1pPr>
              <a:defRPr sz="3200"/>
            </a:lvl1pPr>
          </a:lstStyle>
          <a:p>
            <a:r>
              <a:rPr lang="en-US"/>
              <a:t>Click to edit Master title style</a:t>
            </a:r>
          </a:p>
        </p:txBody>
      </p:sp>
      <p:sp>
        <p:nvSpPr>
          <p:cNvPr id="11" name="Content Placeholder 7">
            <a:extLst>
              <a:ext uri="{FF2B5EF4-FFF2-40B4-BE49-F238E27FC236}">
                <a16:creationId xmlns:a16="http://schemas.microsoft.com/office/drawing/2014/main" id="{42A4AC27-FC3B-F141-88F5-7282935954DD}"/>
              </a:ext>
            </a:extLst>
          </p:cNvPr>
          <p:cNvSpPr>
            <a:spLocks noGrp="1"/>
          </p:cNvSpPr>
          <p:nvPr>
            <p:ph sz="quarter" idx="14"/>
          </p:nvPr>
        </p:nvSpPr>
        <p:spPr>
          <a:xfrm>
            <a:off x="618747" y="2133606"/>
            <a:ext cx="4572001" cy="403857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5">
            <a:extLst>
              <a:ext uri="{FF2B5EF4-FFF2-40B4-BE49-F238E27FC236}">
                <a16:creationId xmlns:a16="http://schemas.microsoft.com/office/drawing/2014/main" id="{79943DFD-7853-50DB-DFE8-2D0792CC1535}"/>
              </a:ext>
            </a:extLst>
          </p:cNvPr>
          <p:cNvSpPr>
            <a:spLocks noGrp="1"/>
          </p:cNvSpPr>
          <p:nvPr>
            <p:ph type="ftr" sz="quarter" idx="11"/>
          </p:nvPr>
        </p:nvSpPr>
        <p:spPr>
          <a:xfrm>
            <a:off x="612649" y="6343955"/>
            <a:ext cx="2105099"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3" name="Date Placeholder 4">
            <a:extLst>
              <a:ext uri="{FF2B5EF4-FFF2-40B4-BE49-F238E27FC236}">
                <a16:creationId xmlns:a16="http://schemas.microsoft.com/office/drawing/2014/main" id="{C5840587-9753-9826-EA98-7CF7F15308F0}"/>
              </a:ext>
            </a:extLst>
          </p:cNvPr>
          <p:cNvSpPr>
            <a:spLocks noGrp="1"/>
          </p:cNvSpPr>
          <p:nvPr>
            <p:ph type="dt" sz="half" idx="10"/>
          </p:nvPr>
        </p:nvSpPr>
        <p:spPr>
          <a:xfrm>
            <a:off x="2983414" y="6343955"/>
            <a:ext cx="1772029"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9" name="Slide Number Placeholder 6">
            <a:extLst>
              <a:ext uri="{FF2B5EF4-FFF2-40B4-BE49-F238E27FC236}">
                <a16:creationId xmlns:a16="http://schemas.microsoft.com/office/drawing/2014/main" id="{D3C41979-6374-97D1-3061-3AB9D9EB80CF}"/>
              </a:ext>
            </a:extLst>
          </p:cNvPr>
          <p:cNvSpPr>
            <a:spLocks noGrp="1"/>
          </p:cNvSpPr>
          <p:nvPr>
            <p:ph type="sldNum" sz="quarter" idx="12"/>
          </p:nvPr>
        </p:nvSpPr>
        <p:spPr>
          <a:xfrm>
            <a:off x="4755443"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
        <p:nvSpPr>
          <p:cNvPr id="14" name="Picture Placeholder 15">
            <a:extLst>
              <a:ext uri="{FF2B5EF4-FFF2-40B4-BE49-F238E27FC236}">
                <a16:creationId xmlns:a16="http://schemas.microsoft.com/office/drawing/2014/main" id="{48CB05E2-2306-9AA8-0977-833AD0146BEB}"/>
              </a:ext>
            </a:extLst>
          </p:cNvPr>
          <p:cNvSpPr>
            <a:spLocks noGrp="1"/>
          </p:cNvSpPr>
          <p:nvPr>
            <p:ph type="pic" sz="quarter" idx="18" hasCustomPrompt="1"/>
          </p:nvPr>
        </p:nvSpPr>
        <p:spPr>
          <a:xfrm>
            <a:off x="6065520" y="274320"/>
            <a:ext cx="5852160" cy="6309360"/>
          </a:xfrm>
          <a:blipFill>
            <a:blip r:embed="rId2">
              <a:alphaModFix amt="60000"/>
            </a:blip>
            <a:stretch>
              <a:fillRect/>
            </a:stretch>
          </a:blipFill>
        </p:spPr>
        <p:txBody>
          <a:bodyPr/>
          <a:lstStyle>
            <a:lvl1pPr>
              <a:defRPr/>
            </a:lvl1pPr>
          </a:lstStyle>
          <a:p>
            <a:r>
              <a:rPr lang="en-US" dirty="0"/>
              <a:t> </a:t>
            </a:r>
          </a:p>
        </p:txBody>
      </p:sp>
      <p:cxnSp>
        <p:nvCxnSpPr>
          <p:cNvPr id="2" name="Straight Connector 1">
            <a:extLst>
              <a:ext uri="{FF2B5EF4-FFF2-40B4-BE49-F238E27FC236}">
                <a16:creationId xmlns:a16="http://schemas.microsoft.com/office/drawing/2014/main" id="{B6796377-F057-555E-6D11-962F10D4E655}"/>
              </a:ext>
            </a:extLst>
          </p:cNvPr>
          <p:cNvCxnSpPr>
            <a:cxnSpLocks/>
          </p:cNvCxnSpPr>
          <p:nvPr userDrawn="1"/>
        </p:nvCxnSpPr>
        <p:spPr>
          <a:xfrm>
            <a:off x="714375" y="1857272"/>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8696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5C2E769-CE9C-F713-6844-D0DBB458CE18}"/>
              </a:ext>
            </a:extLst>
          </p:cNvPr>
          <p:cNvCxnSpPr>
            <a:cxnSpLocks/>
          </p:cNvCxnSpPr>
          <p:nvPr userDrawn="1"/>
        </p:nvCxnSpPr>
        <p:spPr>
          <a:xfrm>
            <a:off x="8029448" y="185726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B2937D-47DC-BF81-9ACE-6E67A57245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698"/>
            <a:ext cx="73121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6" name="Title 1">
            <a:extLst>
              <a:ext uri="{FF2B5EF4-FFF2-40B4-BE49-F238E27FC236}">
                <a16:creationId xmlns:a16="http://schemas.microsoft.com/office/drawing/2014/main" id="{3011DB78-8965-7609-C35E-80AF7F5B774C}"/>
              </a:ext>
            </a:extLst>
          </p:cNvPr>
          <p:cNvSpPr>
            <a:spLocks noGrp="1"/>
          </p:cNvSpPr>
          <p:nvPr>
            <p:ph type="title"/>
          </p:nvPr>
        </p:nvSpPr>
        <p:spPr>
          <a:xfrm>
            <a:off x="7924800" y="671136"/>
            <a:ext cx="3657474" cy="909797"/>
          </a:xfrm>
          <a:prstGeom prst="rect">
            <a:avLst/>
          </a:prstGeom>
        </p:spPr>
        <p:txBody>
          <a:bodyPr anchor="b">
            <a:noAutofit/>
          </a:bodyPr>
          <a:lstStyle>
            <a:lvl1pPr>
              <a:defRPr sz="3200"/>
            </a:lvl1pPr>
          </a:lstStyle>
          <a:p>
            <a:r>
              <a:rPr lang="en-US" dirty="0"/>
              <a:t>Click to edit Master title style</a:t>
            </a:r>
          </a:p>
        </p:txBody>
      </p:sp>
      <p:sp>
        <p:nvSpPr>
          <p:cNvPr id="16" name="Picture Placeholder 15">
            <a:extLst>
              <a:ext uri="{FF2B5EF4-FFF2-40B4-BE49-F238E27FC236}">
                <a16:creationId xmlns:a16="http://schemas.microsoft.com/office/drawing/2014/main" id="{E6A4CFA5-203B-9204-E7F5-11EF9CE3C387}"/>
              </a:ext>
            </a:extLst>
          </p:cNvPr>
          <p:cNvSpPr>
            <a:spLocks noGrp="1"/>
          </p:cNvSpPr>
          <p:nvPr>
            <p:ph type="pic" sz="quarter" idx="18" hasCustomPrompt="1"/>
          </p:nvPr>
        </p:nvSpPr>
        <p:spPr>
          <a:xfrm>
            <a:off x="272796" y="269622"/>
            <a:ext cx="6766560" cy="6309360"/>
          </a:xfrm>
          <a:blipFill>
            <a:blip r:embed="rId2">
              <a:alphaModFix amt="60000"/>
            </a:blip>
            <a:stretch>
              <a:fillRect/>
            </a:stretch>
          </a:blipFill>
        </p:spPr>
        <p:txBody>
          <a:bodyPr/>
          <a:lstStyle>
            <a:lvl1pPr>
              <a:defRPr/>
            </a:lvl1pPr>
          </a:lstStyle>
          <a:p>
            <a:r>
              <a:rPr lang="en-US" dirty="0"/>
              <a:t> </a:t>
            </a:r>
          </a:p>
        </p:txBody>
      </p:sp>
      <p:sp>
        <p:nvSpPr>
          <p:cNvPr id="7" name="Content Placeholder 7">
            <a:extLst>
              <a:ext uri="{FF2B5EF4-FFF2-40B4-BE49-F238E27FC236}">
                <a16:creationId xmlns:a16="http://schemas.microsoft.com/office/drawing/2014/main" id="{C241E3CA-9184-3359-07D1-2172C4BB2F46}"/>
              </a:ext>
            </a:extLst>
          </p:cNvPr>
          <p:cNvSpPr>
            <a:spLocks noGrp="1"/>
          </p:cNvSpPr>
          <p:nvPr>
            <p:ph sz="quarter" idx="14"/>
          </p:nvPr>
        </p:nvSpPr>
        <p:spPr>
          <a:xfrm>
            <a:off x="7924801" y="2133602"/>
            <a:ext cx="3657600" cy="205739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8">
            <a:extLst>
              <a:ext uri="{FF2B5EF4-FFF2-40B4-BE49-F238E27FC236}">
                <a16:creationId xmlns:a16="http://schemas.microsoft.com/office/drawing/2014/main" id="{3822FD9A-C9C0-E27F-705F-B30E4B512FDF}"/>
              </a:ext>
            </a:extLst>
          </p:cNvPr>
          <p:cNvSpPr>
            <a:spLocks noGrp="1"/>
          </p:cNvSpPr>
          <p:nvPr>
            <p:ph type="ftr" sz="quarter" idx="16"/>
          </p:nvPr>
        </p:nvSpPr>
        <p:spPr>
          <a:xfrm>
            <a:off x="7924800" y="6343955"/>
            <a:ext cx="1637337" cy="365125"/>
          </a:xfrm>
          <a:prstGeom prst="rect">
            <a:avLst/>
          </a:prstGeom>
        </p:spPr>
        <p:txBody>
          <a:bodyPr/>
          <a:lstStyle/>
          <a:p>
            <a:r>
              <a:rPr lang="en-US"/>
              <a:t>Sample Footer Text</a:t>
            </a:r>
          </a:p>
        </p:txBody>
      </p:sp>
      <p:sp>
        <p:nvSpPr>
          <p:cNvPr id="4" name="Date Placeholder 3">
            <a:extLst>
              <a:ext uri="{FF2B5EF4-FFF2-40B4-BE49-F238E27FC236}">
                <a16:creationId xmlns:a16="http://schemas.microsoft.com/office/drawing/2014/main" id="{497E974A-B754-DA38-ADA3-45911636DA7D}"/>
              </a:ext>
            </a:extLst>
          </p:cNvPr>
          <p:cNvSpPr>
            <a:spLocks noGrp="1"/>
          </p:cNvSpPr>
          <p:nvPr>
            <p:ph type="dt" sz="half" idx="15"/>
          </p:nvPr>
        </p:nvSpPr>
        <p:spPr>
          <a:xfrm>
            <a:off x="10174785" y="6343955"/>
            <a:ext cx="949766" cy="365125"/>
          </a:xfrm>
          <a:prstGeom prst="rect">
            <a:avLst/>
          </a:prstGeom>
        </p:spPr>
        <p:txBody>
          <a:bodyPr/>
          <a:lstStyle/>
          <a:p>
            <a:r>
              <a:rPr lang="en-US"/>
              <a:t>20xx</a:t>
            </a:r>
          </a:p>
        </p:txBody>
      </p:sp>
      <p:sp>
        <p:nvSpPr>
          <p:cNvPr id="14" name="Slide Number Placeholder 9">
            <a:extLst>
              <a:ext uri="{FF2B5EF4-FFF2-40B4-BE49-F238E27FC236}">
                <a16:creationId xmlns:a16="http://schemas.microsoft.com/office/drawing/2014/main" id="{38B0FACB-4CC5-0738-E059-C2E9D2B56C75}"/>
              </a:ext>
            </a:extLst>
          </p:cNvPr>
          <p:cNvSpPr>
            <a:spLocks noGrp="1"/>
          </p:cNvSpPr>
          <p:nvPr>
            <p:ph type="sldNum" sz="quarter" idx="17"/>
          </p:nvPr>
        </p:nvSpPr>
        <p:spPr>
          <a:xfrm>
            <a:off x="11153067"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2317095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58D487-A1F1-683A-BAB0-CF458881A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79848" y="0"/>
            <a:ext cx="73121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7" name="Title 1">
            <a:extLst>
              <a:ext uri="{FF2B5EF4-FFF2-40B4-BE49-F238E27FC236}">
                <a16:creationId xmlns:a16="http://schemas.microsoft.com/office/drawing/2014/main" id="{ACD7794F-E7D5-AAA7-1586-2916735DFAD0}"/>
              </a:ext>
            </a:extLst>
          </p:cNvPr>
          <p:cNvSpPr>
            <a:spLocks noGrp="1"/>
          </p:cNvSpPr>
          <p:nvPr>
            <p:ph type="title"/>
          </p:nvPr>
        </p:nvSpPr>
        <p:spPr>
          <a:xfrm>
            <a:off x="609600" y="671136"/>
            <a:ext cx="3657474" cy="909797"/>
          </a:xfrm>
          <a:prstGeom prst="rect">
            <a:avLst/>
          </a:prstGeom>
        </p:spPr>
        <p:txBody>
          <a:bodyPr anchor="b">
            <a:noAutofit/>
          </a:bodyPr>
          <a:lstStyle>
            <a:lvl1pPr>
              <a:defRPr sz="3200"/>
            </a:lvl1pPr>
          </a:lstStyle>
          <a:p>
            <a:r>
              <a:rPr lang="en-US" dirty="0"/>
              <a:t>Click to edit Master title style</a:t>
            </a:r>
          </a:p>
        </p:txBody>
      </p:sp>
      <p:sp>
        <p:nvSpPr>
          <p:cNvPr id="4" name="Content Placeholder 7">
            <a:extLst>
              <a:ext uri="{FF2B5EF4-FFF2-40B4-BE49-F238E27FC236}">
                <a16:creationId xmlns:a16="http://schemas.microsoft.com/office/drawing/2014/main" id="{060857C7-82E4-7465-780B-F61FDE2F4044}"/>
              </a:ext>
            </a:extLst>
          </p:cNvPr>
          <p:cNvSpPr>
            <a:spLocks noGrp="1"/>
          </p:cNvSpPr>
          <p:nvPr>
            <p:ph sz="quarter" idx="14"/>
          </p:nvPr>
        </p:nvSpPr>
        <p:spPr>
          <a:xfrm>
            <a:off x="609601" y="2133601"/>
            <a:ext cx="3657600" cy="2057400"/>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8">
            <a:extLst>
              <a:ext uri="{FF2B5EF4-FFF2-40B4-BE49-F238E27FC236}">
                <a16:creationId xmlns:a16="http://schemas.microsoft.com/office/drawing/2014/main" id="{F80C8C98-47A2-E988-3AE6-34783DFB0E00}"/>
              </a:ext>
            </a:extLst>
          </p:cNvPr>
          <p:cNvSpPr>
            <a:spLocks noGrp="1"/>
          </p:cNvSpPr>
          <p:nvPr>
            <p:ph type="ftr" sz="quarter" idx="16"/>
          </p:nvPr>
        </p:nvSpPr>
        <p:spPr>
          <a:xfrm>
            <a:off x="609600" y="6343955"/>
            <a:ext cx="1637337" cy="365125"/>
          </a:xfrm>
          <a:prstGeom prst="rect">
            <a:avLst/>
          </a:prstGeom>
        </p:spPr>
        <p:txBody>
          <a:bodyPr/>
          <a:lstStyle/>
          <a:p>
            <a:r>
              <a:rPr lang="en-US"/>
              <a:t>Sample Footer Text</a:t>
            </a:r>
          </a:p>
        </p:txBody>
      </p:sp>
      <p:sp>
        <p:nvSpPr>
          <p:cNvPr id="15" name="Date Placeholder 3">
            <a:extLst>
              <a:ext uri="{FF2B5EF4-FFF2-40B4-BE49-F238E27FC236}">
                <a16:creationId xmlns:a16="http://schemas.microsoft.com/office/drawing/2014/main" id="{06918495-7937-AB95-AE9B-E73858FCDCCB}"/>
              </a:ext>
            </a:extLst>
          </p:cNvPr>
          <p:cNvSpPr>
            <a:spLocks noGrp="1"/>
          </p:cNvSpPr>
          <p:nvPr>
            <p:ph type="dt" sz="half" idx="15"/>
          </p:nvPr>
        </p:nvSpPr>
        <p:spPr>
          <a:xfrm>
            <a:off x="2888101" y="6343955"/>
            <a:ext cx="949766" cy="365125"/>
          </a:xfrm>
          <a:prstGeom prst="rect">
            <a:avLst/>
          </a:prstGeom>
        </p:spPr>
        <p:txBody>
          <a:bodyPr/>
          <a:lstStyle/>
          <a:p>
            <a:r>
              <a:rPr lang="en-US"/>
              <a:t>20xx</a:t>
            </a:r>
          </a:p>
        </p:txBody>
      </p:sp>
      <p:sp>
        <p:nvSpPr>
          <p:cNvPr id="16" name="Slide Number Placeholder 9">
            <a:extLst>
              <a:ext uri="{FF2B5EF4-FFF2-40B4-BE49-F238E27FC236}">
                <a16:creationId xmlns:a16="http://schemas.microsoft.com/office/drawing/2014/main" id="{C1F54C04-CA0C-C7FC-EA6D-307BB54375F0}"/>
              </a:ext>
            </a:extLst>
          </p:cNvPr>
          <p:cNvSpPr>
            <a:spLocks noGrp="1"/>
          </p:cNvSpPr>
          <p:nvPr>
            <p:ph type="sldNum" sz="quarter" idx="17"/>
          </p:nvPr>
        </p:nvSpPr>
        <p:spPr>
          <a:xfrm>
            <a:off x="3837867" y="6343955"/>
            <a:ext cx="429207" cy="365125"/>
          </a:xfrm>
          <a:prstGeom prst="rect">
            <a:avLst/>
          </a:prstGeom>
        </p:spPr>
        <p:txBody>
          <a:bodyPr/>
          <a:lstStyle/>
          <a:p>
            <a:fld id="{AEAA3239-9EA4-4A65-A281-97F994456D9F}" type="slidenum">
              <a:rPr lang="en-US" smtClean="0"/>
              <a:t>‹Nº›</a:t>
            </a:fld>
            <a:endParaRPr lang="en-US"/>
          </a:p>
        </p:txBody>
      </p:sp>
      <p:sp>
        <p:nvSpPr>
          <p:cNvPr id="6" name="Picture Placeholder 15">
            <a:extLst>
              <a:ext uri="{FF2B5EF4-FFF2-40B4-BE49-F238E27FC236}">
                <a16:creationId xmlns:a16="http://schemas.microsoft.com/office/drawing/2014/main" id="{7CFA71BB-777B-7E69-94EC-F6787A89A6E6}"/>
              </a:ext>
            </a:extLst>
          </p:cNvPr>
          <p:cNvSpPr>
            <a:spLocks noGrp="1"/>
          </p:cNvSpPr>
          <p:nvPr>
            <p:ph type="pic" sz="quarter" idx="19" hasCustomPrompt="1"/>
          </p:nvPr>
        </p:nvSpPr>
        <p:spPr>
          <a:xfrm>
            <a:off x="5152644" y="274320"/>
            <a:ext cx="6766560" cy="6309360"/>
          </a:xfrm>
          <a:blipFill>
            <a:blip r:embed="rId2">
              <a:alphaModFix amt="60000"/>
            </a:blip>
            <a:stretch>
              <a:fillRect/>
            </a:stretch>
          </a:blipFill>
        </p:spPr>
        <p:txBody>
          <a:bodyPr/>
          <a:lstStyle>
            <a:lvl1pPr>
              <a:defRPr/>
            </a:lvl1pPr>
          </a:lstStyle>
          <a:p>
            <a:r>
              <a:rPr lang="en-US" dirty="0"/>
              <a:t> </a:t>
            </a:r>
          </a:p>
        </p:txBody>
      </p:sp>
      <p:cxnSp>
        <p:nvCxnSpPr>
          <p:cNvPr id="10" name="Straight Connector 9">
            <a:extLst>
              <a:ext uri="{FF2B5EF4-FFF2-40B4-BE49-F238E27FC236}">
                <a16:creationId xmlns:a16="http://schemas.microsoft.com/office/drawing/2014/main" id="{5C9694AE-FEB4-9B39-47B8-87A023695B5F}"/>
              </a:ext>
            </a:extLst>
          </p:cNvPr>
          <p:cNvCxnSpPr>
            <a:cxnSpLocks/>
          </p:cNvCxnSpPr>
          <p:nvPr userDrawn="1"/>
        </p:nvCxnSpPr>
        <p:spPr>
          <a:xfrm>
            <a:off x="714375" y="185726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291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D45617-3FAE-4E81-40AD-B8D3BE8E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82265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9200" y="685808"/>
            <a:ext cx="2749218" cy="1804827"/>
          </a:xfrm>
          <a:prstGeom prst="rect">
            <a:avLst/>
          </a:prstGeom>
        </p:spPr>
        <p:txBody>
          <a:bodyPr anchor="b">
            <a:noAutofit/>
          </a:bodyPr>
          <a:lstStyle/>
          <a:p>
            <a:r>
              <a:rPr lang="en-US" dirty="0"/>
              <a:t>Click to edit Master title style</a:t>
            </a:r>
          </a:p>
        </p:txBody>
      </p:sp>
      <p:sp>
        <p:nvSpPr>
          <p:cNvPr id="14" name="Picture Placeholder 13">
            <a:extLst>
              <a:ext uri="{FF2B5EF4-FFF2-40B4-BE49-F238E27FC236}">
                <a16:creationId xmlns:a16="http://schemas.microsoft.com/office/drawing/2014/main" id="{24F57C26-948D-3FE2-92DA-246D40F41964}"/>
              </a:ext>
            </a:extLst>
          </p:cNvPr>
          <p:cNvSpPr>
            <a:spLocks noGrp="1"/>
          </p:cNvSpPr>
          <p:nvPr>
            <p:ph type="pic" sz="quarter" idx="15" hasCustomPrompt="1"/>
          </p:nvPr>
        </p:nvSpPr>
        <p:spPr>
          <a:xfrm>
            <a:off x="272796" y="269622"/>
            <a:ext cx="7680960" cy="6309360"/>
          </a:xfrm>
          <a:blipFill>
            <a:blip r:embed="rId2">
              <a:alphaModFix amt="60000"/>
            </a:blip>
            <a:stretch>
              <a:fillRect/>
            </a:stretch>
          </a:blipFill>
        </p:spPr>
        <p:txBody>
          <a:bodyPr/>
          <a:lstStyle>
            <a:lvl1pPr>
              <a:defRPr/>
            </a:lvl1pPr>
          </a:lstStyle>
          <a:p>
            <a:r>
              <a:rPr lang="en-US" dirty="0"/>
              <a:t> </a:t>
            </a:r>
          </a:p>
        </p:txBody>
      </p:sp>
      <p:sp>
        <p:nvSpPr>
          <p:cNvPr id="9" name="Content Placeholder 7">
            <a:extLst>
              <a:ext uri="{FF2B5EF4-FFF2-40B4-BE49-F238E27FC236}">
                <a16:creationId xmlns:a16="http://schemas.microsoft.com/office/drawing/2014/main" id="{2A3C8EAC-492E-1D2B-97C8-8A7308054588}"/>
              </a:ext>
            </a:extLst>
          </p:cNvPr>
          <p:cNvSpPr>
            <a:spLocks noGrp="1"/>
          </p:cNvSpPr>
          <p:nvPr>
            <p:ph sz="quarter" idx="16"/>
          </p:nvPr>
        </p:nvSpPr>
        <p:spPr>
          <a:xfrm>
            <a:off x="8839200" y="3043302"/>
            <a:ext cx="2743201" cy="2185833"/>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62064" y="6343955"/>
            <a:ext cx="1430457"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76704" y="6343955"/>
            <a:ext cx="870392"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39152" y="6343955"/>
            <a:ext cx="437152"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cxnSp>
        <p:nvCxnSpPr>
          <p:cNvPr id="13" name="Straight Connector 12">
            <a:extLst>
              <a:ext uri="{FF2B5EF4-FFF2-40B4-BE49-F238E27FC236}">
                <a16:creationId xmlns:a16="http://schemas.microsoft.com/office/drawing/2014/main" id="{AC757DBD-64FF-E8CF-5B53-1EF6808C8918}"/>
              </a:ext>
            </a:extLst>
          </p:cNvPr>
          <p:cNvCxnSpPr>
            <a:cxnSpLocks/>
          </p:cNvCxnSpPr>
          <p:nvPr userDrawn="1"/>
        </p:nvCxnSpPr>
        <p:spPr>
          <a:xfrm>
            <a:off x="8943975" y="276696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2115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3AC31A53-5AD8-A443-D12C-F30129B4F766}"/>
              </a:ext>
            </a:extLst>
          </p:cNvPr>
          <p:cNvCxnSpPr>
            <a:cxnSpLocks/>
          </p:cNvCxnSpPr>
          <p:nvPr userDrawn="1"/>
        </p:nvCxnSpPr>
        <p:spPr>
          <a:xfrm>
            <a:off x="714375" y="276696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B186E7E-5BAD-AF3D-FBBE-17817921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0703" y="0"/>
            <a:ext cx="822655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9" name="Title 1">
            <a:extLst>
              <a:ext uri="{FF2B5EF4-FFF2-40B4-BE49-F238E27FC236}">
                <a16:creationId xmlns:a16="http://schemas.microsoft.com/office/drawing/2014/main" id="{29F8BB2D-A7E5-DBED-DD20-974C9BE9F2C6}"/>
              </a:ext>
            </a:extLst>
          </p:cNvPr>
          <p:cNvSpPr>
            <a:spLocks noGrp="1"/>
          </p:cNvSpPr>
          <p:nvPr>
            <p:ph type="title"/>
          </p:nvPr>
        </p:nvSpPr>
        <p:spPr>
          <a:xfrm>
            <a:off x="609600" y="685808"/>
            <a:ext cx="2749218" cy="1804827"/>
          </a:xfrm>
          <a:prstGeom prst="rect">
            <a:avLst/>
          </a:prstGeom>
        </p:spPr>
        <p:txBody>
          <a:bodyPr anchor="b">
            <a:noAutofit/>
          </a:bodyPr>
          <a:lstStyle/>
          <a:p>
            <a:r>
              <a:rPr lang="en-US"/>
              <a:t>Click to edit Master title style</a:t>
            </a:r>
          </a:p>
        </p:txBody>
      </p:sp>
      <p:sp>
        <p:nvSpPr>
          <p:cNvPr id="30" name="Content Placeholder 7">
            <a:extLst>
              <a:ext uri="{FF2B5EF4-FFF2-40B4-BE49-F238E27FC236}">
                <a16:creationId xmlns:a16="http://schemas.microsoft.com/office/drawing/2014/main" id="{76BCE583-5400-574C-6116-EFC25C5C41F2}"/>
              </a:ext>
            </a:extLst>
          </p:cNvPr>
          <p:cNvSpPr>
            <a:spLocks noGrp="1"/>
          </p:cNvSpPr>
          <p:nvPr>
            <p:ph sz="quarter" idx="14"/>
          </p:nvPr>
        </p:nvSpPr>
        <p:spPr>
          <a:xfrm>
            <a:off x="609600" y="3043302"/>
            <a:ext cx="2743201" cy="2185833"/>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5">
            <a:extLst>
              <a:ext uri="{FF2B5EF4-FFF2-40B4-BE49-F238E27FC236}">
                <a16:creationId xmlns:a16="http://schemas.microsoft.com/office/drawing/2014/main" id="{EBFDA9C1-7EB7-7B39-28EA-264DE42E317B}"/>
              </a:ext>
            </a:extLst>
          </p:cNvPr>
          <p:cNvSpPr>
            <a:spLocks noGrp="1"/>
          </p:cNvSpPr>
          <p:nvPr>
            <p:ph type="ftr" sz="quarter" idx="11"/>
          </p:nvPr>
        </p:nvSpPr>
        <p:spPr>
          <a:xfrm>
            <a:off x="633567" y="6343955"/>
            <a:ext cx="1430457"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10" name="Date Placeholder 4">
            <a:extLst>
              <a:ext uri="{FF2B5EF4-FFF2-40B4-BE49-F238E27FC236}">
                <a16:creationId xmlns:a16="http://schemas.microsoft.com/office/drawing/2014/main" id="{E3A43207-F6CC-A357-E839-73384BA5E1A8}"/>
              </a:ext>
            </a:extLst>
          </p:cNvPr>
          <p:cNvSpPr>
            <a:spLocks noGrp="1"/>
          </p:cNvSpPr>
          <p:nvPr>
            <p:ph type="dt" sz="half" idx="10"/>
          </p:nvPr>
        </p:nvSpPr>
        <p:spPr>
          <a:xfrm>
            <a:off x="2048207" y="6343955"/>
            <a:ext cx="870392"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13" name="Slide Number Placeholder 6">
            <a:extLst>
              <a:ext uri="{FF2B5EF4-FFF2-40B4-BE49-F238E27FC236}">
                <a16:creationId xmlns:a16="http://schemas.microsoft.com/office/drawing/2014/main" id="{B0A25FC7-86D1-3925-E290-26CF68DB5232}"/>
              </a:ext>
            </a:extLst>
          </p:cNvPr>
          <p:cNvSpPr>
            <a:spLocks noGrp="1"/>
          </p:cNvSpPr>
          <p:nvPr>
            <p:ph type="sldNum" sz="quarter" idx="12"/>
          </p:nvPr>
        </p:nvSpPr>
        <p:spPr>
          <a:xfrm>
            <a:off x="2910655" y="6343955"/>
            <a:ext cx="437152"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
        <p:nvSpPr>
          <p:cNvPr id="25" name="Picture Placeholder 13">
            <a:extLst>
              <a:ext uri="{FF2B5EF4-FFF2-40B4-BE49-F238E27FC236}">
                <a16:creationId xmlns:a16="http://schemas.microsoft.com/office/drawing/2014/main" id="{98B25542-4AC6-A316-6C17-7D2226A56805}"/>
              </a:ext>
            </a:extLst>
          </p:cNvPr>
          <p:cNvSpPr>
            <a:spLocks noGrp="1"/>
          </p:cNvSpPr>
          <p:nvPr>
            <p:ph type="pic" sz="quarter" idx="15" hasCustomPrompt="1"/>
          </p:nvPr>
        </p:nvSpPr>
        <p:spPr>
          <a:xfrm>
            <a:off x="4243499" y="269622"/>
            <a:ext cx="7680960" cy="6309360"/>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5515126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7F7D08-392D-7E73-0486-E68DA575A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4996"/>
            <a:ext cx="12192001" cy="4259781"/>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859868"/>
            <a:ext cx="3635475" cy="1159932"/>
          </a:xfrm>
          <a:prstGeom prst="rect">
            <a:avLst/>
          </a:prstGeom>
        </p:spPr>
        <p:txBody>
          <a:bodyPr anchor="ctr">
            <a:noAutofit/>
          </a:bodyPr>
          <a:lstStyle>
            <a:lvl1pPr>
              <a:defRPr sz="3200"/>
            </a:lvl1pPr>
          </a:lstStyle>
          <a:p>
            <a:r>
              <a:rPr lang="en-US" dirty="0"/>
              <a:t>Click to edit Master title style</a:t>
            </a:r>
          </a:p>
        </p:txBody>
      </p:sp>
      <p:sp>
        <p:nvSpPr>
          <p:cNvPr id="12" name="Picture Placeholder 23">
            <a:extLst>
              <a:ext uri="{FF2B5EF4-FFF2-40B4-BE49-F238E27FC236}">
                <a16:creationId xmlns:a16="http://schemas.microsoft.com/office/drawing/2014/main" id="{4E35383E-CE2A-008E-E1E8-2E0B728D0F92}"/>
              </a:ext>
            </a:extLst>
          </p:cNvPr>
          <p:cNvSpPr>
            <a:spLocks noGrp="1"/>
          </p:cNvSpPr>
          <p:nvPr>
            <p:ph type="pic" sz="quarter" idx="15" hasCustomPrompt="1"/>
          </p:nvPr>
        </p:nvSpPr>
        <p:spPr>
          <a:xfrm>
            <a:off x="275842" y="277993"/>
            <a:ext cx="11640312" cy="3712464"/>
          </a:xfrm>
          <a:blipFill>
            <a:blip r:embed="rId2">
              <a:alphaModFix amt="60000"/>
            </a:blip>
            <a:stretch>
              <a:fillRect/>
            </a:stretch>
          </a:blipFill>
        </p:spPr>
        <p:txBody>
          <a:bodyPr/>
          <a:lstStyle>
            <a:lvl1pPr>
              <a:defRPr/>
            </a:lvl1pPr>
          </a:lstStyle>
          <a:p>
            <a:r>
              <a:rPr lang="en-US" dirty="0"/>
              <a:t> </a:t>
            </a:r>
          </a:p>
        </p:txBody>
      </p:sp>
      <p:cxnSp>
        <p:nvCxnSpPr>
          <p:cNvPr id="4" name="Straight Connector 3">
            <a:extLst>
              <a:ext uri="{FF2B5EF4-FFF2-40B4-BE49-F238E27FC236}">
                <a16:creationId xmlns:a16="http://schemas.microsoft.com/office/drawing/2014/main" id="{B90D005D-712B-494B-56DF-924DDF482030}"/>
              </a:ext>
            </a:extLst>
          </p:cNvPr>
          <p:cNvCxnSpPr>
            <a:cxnSpLocks/>
          </p:cNvCxnSpPr>
          <p:nvPr/>
        </p:nvCxnSpPr>
        <p:spPr>
          <a:xfrm rot="16200000" flipH="1">
            <a:off x="4221480" y="5439835"/>
            <a:ext cx="54864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743480" y="4859868"/>
            <a:ext cx="6804335" cy="1159932"/>
          </a:xfrm>
        </p:spPr>
        <p:txBody>
          <a:bodyPr vert="horz" lIns="91440" tIns="45720" rIns="91440" bIns="45720" rtlCol="0" anchor="ctr">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7276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2">
    <p:spTree>
      <p:nvGrpSpPr>
        <p:cNvPr id="1" name=""/>
        <p:cNvGrpSpPr/>
        <p:nvPr/>
      </p:nvGrpSpPr>
      <p:grpSpPr>
        <a:xfrm>
          <a:off x="0" y="0"/>
          <a:ext cx="0" cy="0"/>
          <a:chOff x="0" y="0"/>
          <a:chExt cx="0" cy="0"/>
        </a:xfrm>
      </p:grpSpPr>
      <p:grpSp>
        <p:nvGrpSpPr>
          <p:cNvPr id="7" name="Vector">
            <a:extLst>
              <a:ext uri="{FF2B5EF4-FFF2-40B4-BE49-F238E27FC236}">
                <a16:creationId xmlns:a16="http://schemas.microsoft.com/office/drawing/2014/main" id="{00CDC658-A6F6-5658-3A53-5BC88F7EF3AC}"/>
              </a:ext>
            </a:extLst>
          </p:cNvPr>
          <p:cNvGrpSpPr/>
          <p:nvPr/>
        </p:nvGrpSpPr>
        <p:grpSpPr>
          <a:xfrm>
            <a:off x="268449" y="457964"/>
            <a:ext cx="2227875" cy="5970551"/>
            <a:chOff x="268449" y="457964"/>
            <a:chExt cx="2227875" cy="5970551"/>
          </a:xfrm>
        </p:grpSpPr>
        <p:grpSp>
          <p:nvGrpSpPr>
            <p:cNvPr id="8" name="Group 7">
              <a:extLst>
                <a:ext uri="{FF2B5EF4-FFF2-40B4-BE49-F238E27FC236}">
                  <a16:creationId xmlns:a16="http://schemas.microsoft.com/office/drawing/2014/main" id="{E558385A-FBF5-E7C2-C216-0F09392A443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24" name="Group 23">
                <a:extLst>
                  <a:ext uri="{FF2B5EF4-FFF2-40B4-BE49-F238E27FC236}">
                    <a16:creationId xmlns:a16="http://schemas.microsoft.com/office/drawing/2014/main" id="{A930D5B6-DFED-B550-7D11-39B0DE497DC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3360DDD4-298A-89DE-FA5D-979D3715980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5D2DB3B7-52E8-5842-C5B4-CC2A04A40F3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89BB2BB-80C0-BAEB-0FAB-E2D6CBA39F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7B112078-076C-C536-76D4-324507E725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6029C372-14FB-3B0B-F1BE-DA206A2BE1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C5A5830-350B-9CD2-8321-8E2D47A2E95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101">
                    <a:extLst>
                      <a:ext uri="{FF2B5EF4-FFF2-40B4-BE49-F238E27FC236}">
                        <a16:creationId xmlns:a16="http://schemas.microsoft.com/office/drawing/2014/main" id="{86E560FA-66CD-71F7-71FB-5624F46067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102">
                    <a:extLst>
                      <a:ext uri="{FF2B5EF4-FFF2-40B4-BE49-F238E27FC236}">
                        <a16:creationId xmlns:a16="http://schemas.microsoft.com/office/drawing/2014/main" id="{7AB96093-1181-E260-C34F-0575B7940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48D173A6-B48F-E510-1D43-D816184D374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86225E14-5F55-FABA-8A8F-EB2FAE361C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3194F6C1-E4B7-0E2B-733A-24891B05AF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13982ED7-7305-6127-8E74-7A0D424DD7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DE9F9315-2552-CFF1-3A8D-089F1163E8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1BEC0931-A9B9-CE3B-EB79-20CE3DA7B1B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 name="Group 9">
                <a:extLst>
                  <a:ext uri="{FF2B5EF4-FFF2-40B4-BE49-F238E27FC236}">
                    <a16:creationId xmlns:a16="http://schemas.microsoft.com/office/drawing/2014/main" id="{142CFB89-2BD1-A481-A47A-0AA2686982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19725E02-6FCE-0485-9FD9-29C78765D4B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AE0C473C-2E38-911B-354B-7EA8C7DDFF5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DEC9451-A999-C0B6-E336-87087AC21EF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C93C83FF-ED97-CB06-8900-778CE38D88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3F73A54B-E99C-76B0-C985-5CDFAF27B8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4FFA0E4-5AD0-A26D-201A-FD581F0F635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16">
                    <a:extLst>
                      <a:ext uri="{FF2B5EF4-FFF2-40B4-BE49-F238E27FC236}">
                        <a16:creationId xmlns:a16="http://schemas.microsoft.com/office/drawing/2014/main" id="{1B881B1E-6677-15E6-67D6-A9E3DE2CEB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17">
                    <a:extLst>
                      <a:ext uri="{FF2B5EF4-FFF2-40B4-BE49-F238E27FC236}">
                        <a16:creationId xmlns:a16="http://schemas.microsoft.com/office/drawing/2014/main" id="{DEB9A344-C951-EEA7-CEDD-11F0006B30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7E5A2BEE-0017-56AA-A161-97325E22713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F2906AFB-F142-CCE3-1225-D96320E803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0190AEE6-A40F-489A-BCFF-239BE1F1C9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40A8EBB4-6E26-5A52-78D9-B2C48CB7125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C34A4D87-0628-3673-1195-2A7C3B50D8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cxnSp>
        <p:nvCxnSpPr>
          <p:cNvPr id="40" name="Straight Connector 39">
            <a:extLst>
              <a:ext uri="{FF2B5EF4-FFF2-40B4-BE49-F238E27FC236}">
                <a16:creationId xmlns:a16="http://schemas.microsoft.com/office/drawing/2014/main" id="{C3B3D5AA-9117-2202-5527-3F96C9B9EC72}"/>
              </a:ext>
            </a:extLst>
          </p:cNvPr>
          <p:cNvCxnSpPr>
            <a:cxnSpLocks/>
          </p:cNvCxnSpPr>
          <p:nvPr userDrawn="1"/>
        </p:nvCxnSpPr>
        <p:spPr>
          <a:xfrm>
            <a:off x="3478911" y="5022408"/>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Title 1">
            <a:extLst>
              <a:ext uri="{FF2B5EF4-FFF2-40B4-BE49-F238E27FC236}">
                <a16:creationId xmlns:a16="http://schemas.microsoft.com/office/drawing/2014/main" id="{A4F08EBF-F0D1-CCB7-DDF6-D764A2A57010}"/>
              </a:ext>
            </a:extLst>
          </p:cNvPr>
          <p:cNvSpPr>
            <a:spLocks noGrp="1"/>
          </p:cNvSpPr>
          <p:nvPr>
            <p:ph type="ctrTitle"/>
          </p:nvPr>
        </p:nvSpPr>
        <p:spPr>
          <a:xfrm>
            <a:off x="3383279" y="2025536"/>
            <a:ext cx="8193023" cy="2731076"/>
          </a:xfrm>
          <a:prstGeom prst="rect">
            <a:avLst/>
          </a:prstGeom>
        </p:spPr>
        <p:txBody>
          <a:bodyPr vert="horz" lIns="91440" tIns="45720" rIns="91440" bIns="45720" rtlCol="0" anchor="b">
            <a:noAutofit/>
          </a:bodyPr>
          <a:lstStyle>
            <a:lvl1pPr>
              <a:defRPr lang="en-US" sz="4000" dirty="0"/>
            </a:lvl1pPr>
          </a:lstStyle>
          <a:p>
            <a:pPr lvl="0"/>
            <a:r>
              <a:rPr lang="en-US" dirty="0"/>
              <a:t>Click to edit Master title style</a:t>
            </a:r>
          </a:p>
        </p:txBody>
      </p:sp>
      <p:sp>
        <p:nvSpPr>
          <p:cNvPr id="39" name="Subtitle 2">
            <a:extLst>
              <a:ext uri="{FF2B5EF4-FFF2-40B4-BE49-F238E27FC236}">
                <a16:creationId xmlns:a16="http://schemas.microsoft.com/office/drawing/2014/main" id="{B343A649-C74E-CCE7-1671-661F9E232866}"/>
              </a:ext>
            </a:extLst>
          </p:cNvPr>
          <p:cNvSpPr>
            <a:spLocks noGrp="1"/>
          </p:cNvSpPr>
          <p:nvPr>
            <p:ph type="subTitle" idx="1"/>
          </p:nvPr>
        </p:nvSpPr>
        <p:spPr>
          <a:xfrm>
            <a:off x="3374136" y="5288204"/>
            <a:ext cx="8193022" cy="883996"/>
          </a:xfrm>
        </p:spPr>
        <p:txBody>
          <a:bodyPr vert="horz" lIns="91440" tIns="45720" rIns="91440" bIns="45720" rtlCol="0">
            <a:noAutofit/>
          </a:bodyPr>
          <a:lstStyle>
            <a:lvl1pPr marL="0" indent="0">
              <a:buNone/>
              <a:defRPr lang="en-US" sz="1800" cap="all" spc="100" baseline="0" dirty="0"/>
            </a:lvl1pPr>
          </a:lstStyle>
          <a:p>
            <a:pPr lvl="0"/>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383280" y="6343955"/>
            <a:ext cx="2805405"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6343955"/>
            <a:ext cx="2875064" cy="365125"/>
          </a:xfrm>
          <a:prstGeom prst="rect">
            <a:avLst/>
          </a:prstGeom>
        </p:spPr>
        <p:txBody>
          <a:bodyPr>
            <a:noAutofit/>
          </a:body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36039015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FC57C7-558E-E972-FC3D-33EA5AE15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0"/>
            <a:ext cx="12192001" cy="31242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862138"/>
            <a:ext cx="3044954" cy="2291441"/>
          </a:xfrm>
          <a:prstGeom prst="rect">
            <a:avLst/>
          </a:prstGeom>
        </p:spPr>
        <p:txBody>
          <a:bodyPr anchor="t">
            <a:noAutofit/>
          </a:bodyPr>
          <a:lstStyle>
            <a:lvl1pPr>
              <a:defRPr sz="3200"/>
            </a:lvl1pPr>
          </a:lstStyle>
          <a:p>
            <a:r>
              <a:rPr lang="en-US" dirty="0"/>
              <a:t>Click to edit Master title style</a:t>
            </a:r>
          </a:p>
        </p:txBody>
      </p:sp>
      <p:sp>
        <p:nvSpPr>
          <p:cNvPr id="12" name="Picture Placeholder 23">
            <a:extLst>
              <a:ext uri="{FF2B5EF4-FFF2-40B4-BE49-F238E27FC236}">
                <a16:creationId xmlns:a16="http://schemas.microsoft.com/office/drawing/2014/main" id="{129E37EC-D646-B8F8-28A4-78B2F3C0ED1A}"/>
              </a:ext>
            </a:extLst>
          </p:cNvPr>
          <p:cNvSpPr>
            <a:spLocks noGrp="1"/>
          </p:cNvSpPr>
          <p:nvPr>
            <p:ph type="pic" sz="quarter" idx="15" hasCustomPrompt="1"/>
          </p:nvPr>
        </p:nvSpPr>
        <p:spPr>
          <a:xfrm>
            <a:off x="275842" y="272796"/>
            <a:ext cx="11640312" cy="2578608"/>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3862137"/>
            <a:ext cx="7460029" cy="2291442"/>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19315290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8C59FCA-4A79-A2FA-6580-49E46A3E6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3733800"/>
            <a:ext cx="12192001" cy="3127248"/>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4" name="Title 1">
            <a:extLst>
              <a:ext uri="{FF2B5EF4-FFF2-40B4-BE49-F238E27FC236}">
                <a16:creationId xmlns:a16="http://schemas.microsoft.com/office/drawing/2014/main" id="{08939F2A-119D-9DB2-839A-5279FDC03B78}"/>
              </a:ext>
            </a:extLst>
          </p:cNvPr>
          <p:cNvSpPr>
            <a:spLocks noGrp="1"/>
          </p:cNvSpPr>
          <p:nvPr>
            <p:ph type="title"/>
          </p:nvPr>
        </p:nvSpPr>
        <p:spPr>
          <a:xfrm>
            <a:off x="612646" y="798095"/>
            <a:ext cx="3044954" cy="2291441"/>
          </a:xfrm>
          <a:prstGeom prst="rect">
            <a:avLst/>
          </a:prstGeom>
        </p:spPr>
        <p:txBody>
          <a:bodyPr anchor="t">
            <a:noAutofit/>
          </a:bodyPr>
          <a:lstStyle>
            <a:lvl1pPr>
              <a:defRPr sz="3200"/>
            </a:lvl1pPr>
          </a:lstStyle>
          <a:p>
            <a:r>
              <a:rPr lang="en-US" dirty="0"/>
              <a:t>Click to edit Master title style</a:t>
            </a:r>
          </a:p>
        </p:txBody>
      </p:sp>
      <p:sp>
        <p:nvSpPr>
          <p:cNvPr id="5" name="Content Placeholder 7">
            <a:extLst>
              <a:ext uri="{FF2B5EF4-FFF2-40B4-BE49-F238E27FC236}">
                <a16:creationId xmlns:a16="http://schemas.microsoft.com/office/drawing/2014/main" id="{2A6D404D-0656-13AC-E54B-1B2AF72DA212}"/>
              </a:ext>
            </a:extLst>
          </p:cNvPr>
          <p:cNvSpPr>
            <a:spLocks noGrp="1"/>
          </p:cNvSpPr>
          <p:nvPr>
            <p:ph sz="quarter" idx="14"/>
          </p:nvPr>
        </p:nvSpPr>
        <p:spPr>
          <a:xfrm>
            <a:off x="4122370" y="798094"/>
            <a:ext cx="7460029" cy="2291442"/>
          </a:xfrm>
        </p:spPr>
        <p:txBody>
          <a:bodyPr vert="horz" lIns="91440" tIns="45720" rIns="91440" bIns="45720" rtlCol="0">
            <a:noAutofit/>
          </a:bodyPr>
          <a:lstStyle>
            <a:lvl1pPr marL="0" indent="0">
              <a:buNone/>
              <a:defRPr lang="en-US" sz="1400"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Date Placeholder 4">
            <a:extLst>
              <a:ext uri="{FF2B5EF4-FFF2-40B4-BE49-F238E27FC236}">
                <a16:creationId xmlns:a16="http://schemas.microsoft.com/office/drawing/2014/main" id="{8460894B-FE88-D983-F7F5-A84B72F3C467}"/>
              </a:ext>
            </a:extLst>
          </p:cNvPr>
          <p:cNvSpPr>
            <a:spLocks noGrp="1"/>
          </p:cNvSpPr>
          <p:nvPr>
            <p:ph type="dt" sz="half" idx="10"/>
          </p:nvPr>
        </p:nvSpPr>
        <p:spPr>
          <a:xfrm>
            <a:off x="612647" y="3295955"/>
            <a:ext cx="2202644" cy="365125"/>
          </a:xfrm>
          <a:prstGeom prst="rect">
            <a:avLst/>
          </a:prstGeom>
        </p:spPr>
        <p:txBody>
          <a:bodyPr/>
          <a:lstStyle/>
          <a:p>
            <a:r>
              <a:rPr lang="en-US"/>
              <a:t>20xx</a:t>
            </a:r>
          </a:p>
        </p:txBody>
      </p:sp>
      <p:sp>
        <p:nvSpPr>
          <p:cNvPr id="34" name="Footer Placeholder 5">
            <a:extLst>
              <a:ext uri="{FF2B5EF4-FFF2-40B4-BE49-F238E27FC236}">
                <a16:creationId xmlns:a16="http://schemas.microsoft.com/office/drawing/2014/main" id="{64575FAD-3BCD-7A5B-92C1-37F78686E8D1}"/>
              </a:ext>
            </a:extLst>
          </p:cNvPr>
          <p:cNvSpPr>
            <a:spLocks noGrp="1"/>
          </p:cNvSpPr>
          <p:nvPr>
            <p:ph type="ftr" sz="quarter" idx="11"/>
          </p:nvPr>
        </p:nvSpPr>
        <p:spPr>
          <a:xfrm>
            <a:off x="4693298" y="3295955"/>
            <a:ext cx="2805405" cy="365125"/>
          </a:xfrm>
          <a:prstGeom prst="rect">
            <a:avLst/>
          </a:prstGeom>
        </p:spPr>
        <p:txBody>
          <a:bodyPr/>
          <a:lstStyle/>
          <a:p>
            <a:r>
              <a:rPr lang="en-US"/>
              <a:t>Sample Footer Text</a:t>
            </a:r>
          </a:p>
        </p:txBody>
      </p:sp>
      <p:sp>
        <p:nvSpPr>
          <p:cNvPr id="35" name="Slide Number Placeholder 6">
            <a:extLst>
              <a:ext uri="{FF2B5EF4-FFF2-40B4-BE49-F238E27FC236}">
                <a16:creationId xmlns:a16="http://schemas.microsoft.com/office/drawing/2014/main" id="{7997EEDC-D1C0-066F-E485-FE93F79A4AB0}"/>
              </a:ext>
            </a:extLst>
          </p:cNvPr>
          <p:cNvSpPr>
            <a:spLocks noGrp="1"/>
          </p:cNvSpPr>
          <p:nvPr>
            <p:ph type="sldNum" sz="quarter" idx="12"/>
          </p:nvPr>
        </p:nvSpPr>
        <p:spPr>
          <a:xfrm>
            <a:off x="11147096" y="3295955"/>
            <a:ext cx="429207" cy="365125"/>
          </a:xfrm>
          <a:prstGeom prst="rect">
            <a:avLst/>
          </a:prstGeom>
        </p:spPr>
        <p:txBody>
          <a:bodyPr/>
          <a:lstStyle/>
          <a:p>
            <a:fld id="{AEAA3239-9EA4-4A65-A281-97F994456D9F}" type="slidenum">
              <a:rPr lang="en-US" smtClean="0"/>
              <a:t>‹Nº›</a:t>
            </a:fld>
            <a:endParaRPr lang="en-US"/>
          </a:p>
        </p:txBody>
      </p:sp>
      <p:sp>
        <p:nvSpPr>
          <p:cNvPr id="24" name="Picture Placeholder 23">
            <a:extLst>
              <a:ext uri="{FF2B5EF4-FFF2-40B4-BE49-F238E27FC236}">
                <a16:creationId xmlns:a16="http://schemas.microsoft.com/office/drawing/2014/main" id="{AB21FF36-BD72-F91E-1B19-764F89FF709B}"/>
              </a:ext>
            </a:extLst>
          </p:cNvPr>
          <p:cNvSpPr>
            <a:spLocks noGrp="1"/>
          </p:cNvSpPr>
          <p:nvPr>
            <p:ph type="pic" sz="quarter" idx="15" hasCustomPrompt="1"/>
          </p:nvPr>
        </p:nvSpPr>
        <p:spPr>
          <a:xfrm>
            <a:off x="275842" y="4008120"/>
            <a:ext cx="11640312" cy="2578608"/>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2777356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4">
    <p:bg>
      <p:bgPr>
        <a:solidFill>
          <a:schemeClr val="bg2"/>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FB54C44A-A2E0-68DD-0C63-6448965DF7BB}"/>
              </a:ext>
            </a:extLst>
          </p:cNvPr>
          <p:cNvCxnSpPr>
            <a:cxnSpLocks/>
          </p:cNvCxnSpPr>
          <p:nvPr userDrawn="1"/>
        </p:nvCxnSpPr>
        <p:spPr>
          <a:xfrm>
            <a:off x="714375" y="190265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CA5B575-5CE1-A472-F5EF-784B83927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5848" y="2181821"/>
            <a:ext cx="4407408"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467DFEA6-9362-A6DE-501A-DE01BA9E8E6D}"/>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dirty="0"/>
              <a:t>Click to edit Master title style</a:t>
            </a:r>
          </a:p>
        </p:txBody>
      </p:sp>
      <p:sp>
        <p:nvSpPr>
          <p:cNvPr id="14" name="Content Placeholder 7">
            <a:extLst>
              <a:ext uri="{FF2B5EF4-FFF2-40B4-BE49-F238E27FC236}">
                <a16:creationId xmlns:a16="http://schemas.microsoft.com/office/drawing/2014/main" id="{A0577F22-3FDE-BBCC-550E-988B3C31CB15}"/>
              </a:ext>
            </a:extLst>
          </p:cNvPr>
          <p:cNvSpPr>
            <a:spLocks noGrp="1"/>
          </p:cNvSpPr>
          <p:nvPr>
            <p:ph sz="quarter" idx="14"/>
          </p:nvPr>
        </p:nvSpPr>
        <p:spPr>
          <a:xfrm>
            <a:off x="612646" y="2205106"/>
            <a:ext cx="5940554" cy="39670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3">
            <a:extLst>
              <a:ext uri="{FF2B5EF4-FFF2-40B4-BE49-F238E27FC236}">
                <a16:creationId xmlns:a16="http://schemas.microsoft.com/office/drawing/2014/main" id="{2AEC6A7B-DD19-0A7B-1268-1D51DDEF329E}"/>
              </a:ext>
            </a:extLst>
          </p:cNvPr>
          <p:cNvSpPr>
            <a:spLocks noGrp="1"/>
          </p:cNvSpPr>
          <p:nvPr>
            <p:ph type="pic" sz="quarter" idx="18" hasCustomPrompt="1"/>
          </p:nvPr>
        </p:nvSpPr>
        <p:spPr>
          <a:xfrm>
            <a:off x="7440168" y="2478717"/>
            <a:ext cx="3858768" cy="3419856"/>
          </a:xfrm>
          <a:blipFill>
            <a:blip r:embed="rId2">
              <a:alphaModFix amt="60000"/>
            </a:blip>
            <a:stretch>
              <a:fillRect/>
            </a:stretch>
          </a:blipFill>
        </p:spPr>
        <p:txBody>
          <a:bodyPr/>
          <a:lstStyle>
            <a:lvl1pPr>
              <a:defRPr/>
            </a:lvl1pPr>
          </a:lstStyle>
          <a:p>
            <a:r>
              <a:rPr lang="en-US" dirty="0"/>
              <a:t> </a:t>
            </a:r>
          </a:p>
        </p:txBody>
      </p:sp>
      <p:sp>
        <p:nvSpPr>
          <p:cNvPr id="7" name="Date Placeholder 4">
            <a:extLst>
              <a:ext uri="{FF2B5EF4-FFF2-40B4-BE49-F238E27FC236}">
                <a16:creationId xmlns:a16="http://schemas.microsoft.com/office/drawing/2014/main" id="{B9E95395-D89E-0043-F426-2BB8FB0FDAC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11" name="Footer Placeholder 5">
            <a:extLst>
              <a:ext uri="{FF2B5EF4-FFF2-40B4-BE49-F238E27FC236}">
                <a16:creationId xmlns:a16="http://schemas.microsoft.com/office/drawing/2014/main" id="{A91BF2A0-1C9B-2FC0-B3D8-1FE0B288994E}"/>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13" name="Slide Number Placeholder 6">
            <a:extLst>
              <a:ext uri="{FF2B5EF4-FFF2-40B4-BE49-F238E27FC236}">
                <a16:creationId xmlns:a16="http://schemas.microsoft.com/office/drawing/2014/main" id="{DC39D989-0E8D-4F7C-51E7-FE5743D404E4}"/>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973767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FCE1F90-615F-9F95-B9AB-58D4A69578F5}"/>
              </a:ext>
            </a:extLst>
          </p:cNvPr>
          <p:cNvCxnSpPr>
            <a:cxnSpLocks/>
          </p:cNvCxnSpPr>
          <p:nvPr userDrawn="1"/>
        </p:nvCxnSpPr>
        <p:spPr>
          <a:xfrm>
            <a:off x="714375" y="1902653"/>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064172E-92BD-EBA7-48F4-D1248DC725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1024" y="2181821"/>
            <a:ext cx="6442232"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Title 1">
            <a:extLst>
              <a:ext uri="{FF2B5EF4-FFF2-40B4-BE49-F238E27FC236}">
                <a16:creationId xmlns:a16="http://schemas.microsoft.com/office/drawing/2014/main" id="{B0FDB523-462A-5591-99AE-C3C29FACD139}"/>
              </a:ext>
            </a:extLst>
          </p:cNvPr>
          <p:cNvSpPr>
            <a:spLocks noGrp="1"/>
          </p:cNvSpPr>
          <p:nvPr>
            <p:ph type="title"/>
          </p:nvPr>
        </p:nvSpPr>
        <p:spPr>
          <a:xfrm>
            <a:off x="612647" y="709099"/>
            <a:ext cx="3912880" cy="891101"/>
          </a:xfrm>
          <a:prstGeom prst="rect">
            <a:avLst/>
          </a:prstGeom>
        </p:spPr>
        <p:txBody>
          <a:bodyPr anchor="b">
            <a:no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2205106"/>
            <a:ext cx="3912880" cy="3967073"/>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23">
            <a:extLst>
              <a:ext uri="{FF2B5EF4-FFF2-40B4-BE49-F238E27FC236}">
                <a16:creationId xmlns:a16="http://schemas.microsoft.com/office/drawing/2014/main" id="{43BD8E09-1E6C-A8B9-C809-7F1D27D0FD6A}"/>
              </a:ext>
            </a:extLst>
          </p:cNvPr>
          <p:cNvSpPr>
            <a:spLocks noGrp="1"/>
          </p:cNvSpPr>
          <p:nvPr>
            <p:ph type="pic" sz="quarter" idx="18" hasCustomPrompt="1"/>
          </p:nvPr>
        </p:nvSpPr>
        <p:spPr>
          <a:xfrm>
            <a:off x="5403200" y="2478717"/>
            <a:ext cx="5897880" cy="3419856"/>
          </a:xfrm>
          <a:blipFill>
            <a:blip r:embed="rId2">
              <a:alphaModFix amt="60000"/>
            </a:blip>
            <a:stretch>
              <a:fillRect/>
            </a:stretch>
          </a:blipFill>
        </p:spPr>
        <p:txBody>
          <a:bodyPr/>
          <a:lstStyle>
            <a:lvl1pPr>
              <a:defRPr/>
            </a:lvl1pPr>
          </a:lstStyle>
          <a:p>
            <a:r>
              <a:rPr lang="en-US" dirty="0"/>
              <a:t> </a:t>
            </a:r>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a:prstGeom prst="rect">
            <a:avLst/>
          </a:prstGeom>
        </p:spPr>
        <p:txBody>
          <a:bodyPr>
            <a:noAutofit/>
          </a:bodyPr>
          <a:lstStyle/>
          <a:p>
            <a:r>
              <a:rPr lang="en-US"/>
              <a:t>Sample Footer Text</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a:prstGeom prst="rect">
            <a:avLst/>
          </a:prstGeom>
        </p:spPr>
        <p:txBody>
          <a:bodyPr>
            <a:noAutofit/>
          </a:bodyPr>
          <a:lstStyle/>
          <a:p>
            <a:r>
              <a:rPr lang="en-US"/>
              <a:t>20xx</a:t>
            </a:r>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755429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CF6E978-0239-0091-232E-1AFEC0C5F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181821"/>
            <a:ext cx="4304620" cy="3967079"/>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99D44447-F033-C9CE-67C6-019549965081}"/>
              </a:ext>
            </a:extLst>
          </p:cNvPr>
          <p:cNvSpPr>
            <a:spLocks noGrp="1"/>
          </p:cNvSpPr>
          <p:nvPr>
            <p:ph type="title"/>
          </p:nvPr>
        </p:nvSpPr>
        <p:spPr>
          <a:xfrm>
            <a:off x="612647" y="709099"/>
            <a:ext cx="10963656" cy="891101"/>
          </a:xfrm>
          <a:prstGeom prst="rect">
            <a:avLst/>
          </a:prstGeom>
        </p:spPr>
        <p:txBody>
          <a:bodyPr anchor="b">
            <a:noAutofit/>
          </a:bodyPr>
          <a:lstStyle>
            <a:lvl1pPr>
              <a:defRPr sz="3200"/>
            </a:lvl1pPr>
          </a:lstStyle>
          <a:p>
            <a:r>
              <a:rPr lang="en-US" dirty="0"/>
              <a:t>Click to edit Master title style</a:t>
            </a:r>
          </a:p>
        </p:txBody>
      </p:sp>
      <p:sp>
        <p:nvSpPr>
          <p:cNvPr id="11" name="Picture Placeholder 23">
            <a:extLst>
              <a:ext uri="{FF2B5EF4-FFF2-40B4-BE49-F238E27FC236}">
                <a16:creationId xmlns:a16="http://schemas.microsoft.com/office/drawing/2014/main" id="{2635C552-0ED9-A459-F18A-3CDED20E5BE3}"/>
              </a:ext>
            </a:extLst>
          </p:cNvPr>
          <p:cNvSpPr>
            <a:spLocks noGrp="1"/>
          </p:cNvSpPr>
          <p:nvPr>
            <p:ph type="pic" sz="quarter" idx="18" hasCustomPrompt="1"/>
          </p:nvPr>
        </p:nvSpPr>
        <p:spPr>
          <a:xfrm>
            <a:off x="987593" y="2455432"/>
            <a:ext cx="3758184" cy="3419856"/>
          </a:xfrm>
          <a:blipFill>
            <a:blip r:embed="rId2">
              <a:alphaModFix amt="60000"/>
            </a:blip>
            <a:stretch>
              <a:fillRect/>
            </a:stretch>
          </a:blipFill>
        </p:spPr>
        <p:txBody>
          <a:bodyPr/>
          <a:lstStyle>
            <a:lvl1pPr>
              <a:defRPr/>
            </a:lvl1pPr>
          </a:lstStyle>
          <a:p>
            <a:r>
              <a:rPr lang="en-US" dirty="0"/>
              <a:t> </a:t>
            </a:r>
          </a:p>
        </p:txBody>
      </p:sp>
      <p:sp>
        <p:nvSpPr>
          <p:cNvPr id="12" name="Content Placeholder 7">
            <a:extLst>
              <a:ext uri="{FF2B5EF4-FFF2-40B4-BE49-F238E27FC236}">
                <a16:creationId xmlns:a16="http://schemas.microsoft.com/office/drawing/2014/main" id="{9488295D-6787-D840-9DD4-495F1F086107}"/>
              </a:ext>
            </a:extLst>
          </p:cNvPr>
          <p:cNvSpPr>
            <a:spLocks noGrp="1"/>
          </p:cNvSpPr>
          <p:nvPr>
            <p:ph sz="quarter" idx="14"/>
          </p:nvPr>
        </p:nvSpPr>
        <p:spPr>
          <a:xfrm>
            <a:off x="5635749" y="2205106"/>
            <a:ext cx="5940554" cy="3967079"/>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4">
            <a:extLst>
              <a:ext uri="{FF2B5EF4-FFF2-40B4-BE49-F238E27FC236}">
                <a16:creationId xmlns:a16="http://schemas.microsoft.com/office/drawing/2014/main" id="{44C833D8-E0E9-C749-0443-2B06F6DE03FC}"/>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15" name="Footer Placeholder 5">
            <a:extLst>
              <a:ext uri="{FF2B5EF4-FFF2-40B4-BE49-F238E27FC236}">
                <a16:creationId xmlns:a16="http://schemas.microsoft.com/office/drawing/2014/main" id="{ACAE9DFF-C773-D714-0C09-80240DE19FAF}"/>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16" name="Slide Number Placeholder 6">
            <a:extLst>
              <a:ext uri="{FF2B5EF4-FFF2-40B4-BE49-F238E27FC236}">
                <a16:creationId xmlns:a16="http://schemas.microsoft.com/office/drawing/2014/main" id="{339D6C62-B024-DF78-9414-D350E282202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14696798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966A3D-9E5F-3C1B-B9EC-73F3340D5D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205106"/>
            <a:ext cx="4768976" cy="3943796"/>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C502CF0E-9C51-830C-CEDE-80A5D47BD90C}"/>
              </a:ext>
            </a:extLst>
          </p:cNvPr>
          <p:cNvSpPr>
            <a:spLocks noGrp="1"/>
          </p:cNvSpPr>
          <p:nvPr>
            <p:ph type="title"/>
          </p:nvPr>
        </p:nvSpPr>
        <p:spPr>
          <a:xfrm>
            <a:off x="612647" y="709099"/>
            <a:ext cx="3956305" cy="891101"/>
          </a:xfrm>
          <a:prstGeom prst="rect">
            <a:avLst/>
          </a:prstGeom>
        </p:spPr>
        <p:txBody>
          <a:bodyPr anchor="b">
            <a:no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64BAD4E0-57C4-108C-9E27-5EAD1A833249}"/>
              </a:ext>
            </a:extLst>
          </p:cNvPr>
          <p:cNvSpPr>
            <a:spLocks noGrp="1"/>
          </p:cNvSpPr>
          <p:nvPr>
            <p:ph type="pic" sz="quarter" idx="15" hasCustomPrompt="1"/>
          </p:nvPr>
        </p:nvSpPr>
        <p:spPr>
          <a:xfrm>
            <a:off x="986599" y="2480792"/>
            <a:ext cx="4224528" cy="3392424"/>
          </a:xfrm>
          <a:blipFill>
            <a:blip r:embed="rId2">
              <a:alphaModFix amt="60000"/>
            </a:blip>
            <a:stretch>
              <a:fillRect/>
            </a:stretch>
          </a:blipFill>
        </p:spPr>
        <p:txBody>
          <a:bodyPr/>
          <a:lstStyle>
            <a:lvl1pPr>
              <a:defRPr/>
            </a:lvl1pPr>
          </a:lstStyle>
          <a:p>
            <a:r>
              <a:rPr lang="en-US" dirty="0"/>
              <a:t> </a:t>
            </a:r>
          </a:p>
        </p:txBody>
      </p:sp>
      <p:sp>
        <p:nvSpPr>
          <p:cNvPr id="3" name="Content Placeholder 7">
            <a:extLst>
              <a:ext uri="{FF2B5EF4-FFF2-40B4-BE49-F238E27FC236}">
                <a16:creationId xmlns:a16="http://schemas.microsoft.com/office/drawing/2014/main" id="{982AE6CE-D2D4-2329-86C0-F9C45831470E}"/>
              </a:ext>
            </a:extLst>
          </p:cNvPr>
          <p:cNvSpPr>
            <a:spLocks noGrp="1"/>
          </p:cNvSpPr>
          <p:nvPr>
            <p:ph sz="quarter" idx="14"/>
          </p:nvPr>
        </p:nvSpPr>
        <p:spPr>
          <a:xfrm>
            <a:off x="6095999" y="732155"/>
            <a:ext cx="5486401" cy="5405377"/>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9322134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C5B3841-4258-5EBB-78B0-8DBB8BA82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4375" y="2205106"/>
            <a:ext cx="3854577" cy="3943796"/>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0" name="Title 1">
            <a:extLst>
              <a:ext uri="{FF2B5EF4-FFF2-40B4-BE49-F238E27FC236}">
                <a16:creationId xmlns:a16="http://schemas.microsoft.com/office/drawing/2014/main" id="{B6A14BD6-3E7F-C8A6-3ED2-DC935EEEEEE0}"/>
              </a:ext>
            </a:extLst>
          </p:cNvPr>
          <p:cNvSpPr>
            <a:spLocks noGrp="1"/>
          </p:cNvSpPr>
          <p:nvPr>
            <p:ph type="title"/>
          </p:nvPr>
        </p:nvSpPr>
        <p:spPr>
          <a:xfrm>
            <a:off x="612647" y="709099"/>
            <a:ext cx="3956305" cy="891101"/>
          </a:xfrm>
          <a:prstGeom prst="rect">
            <a:avLst/>
          </a:prstGeom>
        </p:spPr>
        <p:txBody>
          <a:bodyPr anchor="b">
            <a:noAutofit/>
          </a:bodyPr>
          <a:lstStyle>
            <a:lvl1pPr>
              <a:defRPr sz="3200"/>
            </a:lvl1pPr>
          </a:lstStyle>
          <a:p>
            <a:r>
              <a:rPr lang="en-US" dirty="0"/>
              <a:t>Click to edit Master title style</a:t>
            </a:r>
          </a:p>
        </p:txBody>
      </p:sp>
      <p:sp>
        <p:nvSpPr>
          <p:cNvPr id="14" name="Picture Placeholder 13">
            <a:extLst>
              <a:ext uri="{FF2B5EF4-FFF2-40B4-BE49-F238E27FC236}">
                <a16:creationId xmlns:a16="http://schemas.microsoft.com/office/drawing/2014/main" id="{21767FCA-DB6F-605F-8C30-6399DF325E09}"/>
              </a:ext>
            </a:extLst>
          </p:cNvPr>
          <p:cNvSpPr>
            <a:spLocks noGrp="1"/>
          </p:cNvSpPr>
          <p:nvPr>
            <p:ph type="pic" sz="quarter" idx="15" hasCustomPrompt="1"/>
          </p:nvPr>
        </p:nvSpPr>
        <p:spPr>
          <a:xfrm>
            <a:off x="988695" y="2480792"/>
            <a:ext cx="3310128" cy="3392424"/>
          </a:xfrm>
          <a:blipFill>
            <a:blip r:embed="rId2">
              <a:alphaModFix amt="6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81600" y="709098"/>
            <a:ext cx="6394704" cy="5439805"/>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32681779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C60B43-3F02-3807-6E46-2B1B4C989A3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4987925" y="49440"/>
            <a:ext cx="2216150" cy="1177924"/>
            <a:chOff x="4987925" y="2840038"/>
            <a:chExt cx="2216150" cy="1177924"/>
          </a:xfrm>
        </p:grpSpPr>
        <p:sp>
          <p:nvSpPr>
            <p:cNvPr id="10" name="Rectangle 9">
              <a:extLst>
                <a:ext uri="{FF2B5EF4-FFF2-40B4-BE49-F238E27FC236}">
                  <a16:creationId xmlns:a16="http://schemas.microsoft.com/office/drawing/2014/main" id="{DF27A944-872A-E8C8-8FC2-88B5F89140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70AFD51-4B4D-0743-F50D-5DA14EC3395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2" name="Group 11">
                <a:extLst>
                  <a:ext uri="{FF2B5EF4-FFF2-40B4-BE49-F238E27FC236}">
                    <a16:creationId xmlns:a16="http://schemas.microsoft.com/office/drawing/2014/main" id="{E0878CA7-F6BC-3D54-9B31-0D36C99C9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7" name="Freeform 68">
                  <a:extLst>
                    <a:ext uri="{FF2B5EF4-FFF2-40B4-BE49-F238E27FC236}">
                      <a16:creationId xmlns:a16="http://schemas.microsoft.com/office/drawing/2014/main" id="{70D6BE5D-D14F-F86C-1B5D-DF11BCBBBF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0B935B11-11F9-F9FC-984C-B97E8C740D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Line 70">
                  <a:extLst>
                    <a:ext uri="{FF2B5EF4-FFF2-40B4-BE49-F238E27FC236}">
                      <a16:creationId xmlns:a16="http://schemas.microsoft.com/office/drawing/2014/main" id="{BE8CD0AC-752A-36C8-B3D7-C2498B3605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3" name="Group 12">
                <a:extLst>
                  <a:ext uri="{FF2B5EF4-FFF2-40B4-BE49-F238E27FC236}">
                    <a16:creationId xmlns:a16="http://schemas.microsoft.com/office/drawing/2014/main" id="{61EB58C7-3472-9645-303A-C65C14123F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4" name="Freeform 68">
                  <a:extLst>
                    <a:ext uri="{FF2B5EF4-FFF2-40B4-BE49-F238E27FC236}">
                      <a16:creationId xmlns:a16="http://schemas.microsoft.com/office/drawing/2014/main" id="{A6A0616B-8873-18F1-6B0F-49D27CB1CF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92415C0C-C484-F133-E62B-AF2C09A1A3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9AC31EC2-05CF-F921-C115-C93D2D5D3C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20" name="Group 19">
            <a:extLst>
              <a:ext uri="{FF2B5EF4-FFF2-40B4-BE49-F238E27FC236}">
                <a16:creationId xmlns:a16="http://schemas.microsoft.com/office/drawing/2014/main" id="{2DB1D249-E32E-CA54-2B0E-07373055B0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4987925" y="5634038"/>
            <a:ext cx="2216150" cy="1177924"/>
            <a:chOff x="4987925" y="2840038"/>
            <a:chExt cx="2216150" cy="1177924"/>
          </a:xfrm>
        </p:grpSpPr>
        <p:sp>
          <p:nvSpPr>
            <p:cNvPr id="21" name="Rectangle 20">
              <a:extLst>
                <a:ext uri="{FF2B5EF4-FFF2-40B4-BE49-F238E27FC236}">
                  <a16:creationId xmlns:a16="http://schemas.microsoft.com/office/drawing/2014/main" id="{3151709B-660C-1490-E355-0D6EFA8B23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F9006C11-A305-CB26-F3C9-F793404FAFE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3" name="Group 22">
                <a:extLst>
                  <a:ext uri="{FF2B5EF4-FFF2-40B4-BE49-F238E27FC236}">
                    <a16:creationId xmlns:a16="http://schemas.microsoft.com/office/drawing/2014/main" id="{62141B28-A487-DAF4-07D7-398EEC73292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8" name="Freeform 68">
                  <a:extLst>
                    <a:ext uri="{FF2B5EF4-FFF2-40B4-BE49-F238E27FC236}">
                      <a16:creationId xmlns:a16="http://schemas.microsoft.com/office/drawing/2014/main" id="{08544E82-7C10-6056-96F9-890D203187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5B3767EA-BEDF-6F5A-3F2A-63110758F7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Line 70">
                  <a:extLst>
                    <a:ext uri="{FF2B5EF4-FFF2-40B4-BE49-F238E27FC236}">
                      <a16:creationId xmlns:a16="http://schemas.microsoft.com/office/drawing/2014/main" id="{894D12DF-C2FB-ECB1-D126-DE70BD1389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EB321FA9-CD00-E340-DF3A-DF2F6056D22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7F442571-8A8E-F056-8120-0A7166739E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90B1B727-221D-4181-A364-D5B709E701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Line 70">
                  <a:extLst>
                    <a:ext uri="{FF2B5EF4-FFF2-40B4-BE49-F238E27FC236}">
                      <a16:creationId xmlns:a16="http://schemas.microsoft.com/office/drawing/2014/main" id="{675BA8D2-1FF0-72E0-6BB5-84E882FF72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6" name="Title 1">
            <a:extLst>
              <a:ext uri="{FF2B5EF4-FFF2-40B4-BE49-F238E27FC236}">
                <a16:creationId xmlns:a16="http://schemas.microsoft.com/office/drawing/2014/main" id="{A180BF33-C99D-1A4A-5974-7053CE7E7482}"/>
              </a:ext>
            </a:extLst>
          </p:cNvPr>
          <p:cNvSpPr>
            <a:spLocks noGrp="1"/>
          </p:cNvSpPr>
          <p:nvPr>
            <p:ph type="title"/>
          </p:nvPr>
        </p:nvSpPr>
        <p:spPr>
          <a:xfrm>
            <a:off x="1524001" y="4893732"/>
            <a:ext cx="9144000" cy="822013"/>
          </a:xfrm>
          <a:prstGeom prst="rect">
            <a:avLst/>
          </a:prstGeom>
        </p:spPr>
        <p:txBody>
          <a:bodyPr anchor="t">
            <a:noAutofit/>
          </a:bodyPr>
          <a:lstStyle>
            <a:lvl1pPr algn="ctr">
              <a:lnSpc>
                <a:spcPct val="110000"/>
              </a:lnSpc>
              <a:defRPr sz="1800" b="0" i="0">
                <a:solidFill>
                  <a:schemeClr val="bg1">
                    <a:lumMod val="75000"/>
                    <a:lumOff val="25000"/>
                  </a:schemeClr>
                </a:solidFill>
                <a:latin typeface="+mn-lt"/>
              </a:defRPr>
            </a:lvl1pPr>
          </a:lstStyle>
          <a:p>
            <a:r>
              <a:rPr lang="en-US" dirty="0"/>
              <a:t>Click to edit Master title style</a:t>
            </a:r>
          </a:p>
        </p:txBody>
      </p:sp>
      <p:sp>
        <p:nvSpPr>
          <p:cNvPr id="8" name="Content Placeholder 6">
            <a:extLst>
              <a:ext uri="{FF2B5EF4-FFF2-40B4-BE49-F238E27FC236}">
                <a16:creationId xmlns:a16="http://schemas.microsoft.com/office/drawing/2014/main" id="{63DD70A9-B50E-61D0-C634-34E20A3D422B}"/>
              </a:ext>
            </a:extLst>
          </p:cNvPr>
          <p:cNvSpPr>
            <a:spLocks noGrp="1"/>
          </p:cNvSpPr>
          <p:nvPr>
            <p:ph sz="quarter" idx="13" hasCustomPrompt="1"/>
          </p:nvPr>
        </p:nvSpPr>
        <p:spPr>
          <a:xfrm>
            <a:off x="1524001" y="1107047"/>
            <a:ext cx="9144000" cy="3660809"/>
          </a:xfrm>
        </p:spPr>
        <p:txBody>
          <a:bodyPr anchor="b">
            <a:noAutofit/>
          </a:bodyPr>
          <a:lstStyle>
            <a:lvl1pPr marL="0" indent="0" algn="ctr">
              <a:lnSpc>
                <a:spcPct val="90000"/>
              </a:lnSpc>
              <a:buNone/>
              <a:defRPr sz="23000" b="0">
                <a:solidFill>
                  <a:schemeClr val="bg1">
                    <a:lumMod val="75000"/>
                    <a:lumOff val="25000"/>
                  </a:schemeClr>
                </a:solidFill>
                <a:latin typeface="+mj-lt"/>
                <a:ea typeface="Batang" panose="02030600000101010101" pitchFamily="18" charset="-127"/>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8229600"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3884773095"/>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mber Large 2">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46C6E13-5F92-0B54-E552-A8E8EA32109D}"/>
              </a:ext>
            </a:extLst>
          </p:cNvPr>
          <p:cNvGrpSpPr/>
          <p:nvPr/>
        </p:nvGrpSpPr>
        <p:grpSpPr>
          <a:xfrm flipH="1">
            <a:off x="8353425" y="531607"/>
            <a:ext cx="3838575" cy="6520778"/>
            <a:chOff x="192855" y="531607"/>
            <a:chExt cx="3838575" cy="6520778"/>
          </a:xfrm>
        </p:grpSpPr>
        <p:grpSp>
          <p:nvGrpSpPr>
            <p:cNvPr id="8" name="Group 7">
              <a:extLst>
                <a:ext uri="{FF2B5EF4-FFF2-40B4-BE49-F238E27FC236}">
                  <a16:creationId xmlns:a16="http://schemas.microsoft.com/office/drawing/2014/main" id="{581DD79D-1CEE-4719-00FE-4FD53EA315E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32" name="Freeform 64">
                <a:extLst>
                  <a:ext uri="{FF2B5EF4-FFF2-40B4-BE49-F238E27FC236}">
                    <a16:creationId xmlns:a16="http://schemas.microsoft.com/office/drawing/2014/main" id="{63458FA5-D071-3A46-EB12-8B6C8D6396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81">
                <a:extLst>
                  <a:ext uri="{FF2B5EF4-FFF2-40B4-BE49-F238E27FC236}">
                    <a16:creationId xmlns:a16="http://schemas.microsoft.com/office/drawing/2014/main" id="{4DD1D754-B9F5-6269-D3E0-3703961659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1">
                <a:extLst>
                  <a:ext uri="{FF2B5EF4-FFF2-40B4-BE49-F238E27FC236}">
                    <a16:creationId xmlns:a16="http://schemas.microsoft.com/office/drawing/2014/main" id="{F3A3D4E7-3A71-4AB8-FB08-8CEDD527A7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34">
                <a:extLst>
                  <a:ext uri="{FF2B5EF4-FFF2-40B4-BE49-F238E27FC236}">
                    <a16:creationId xmlns:a16="http://schemas.microsoft.com/office/drawing/2014/main" id="{497067EC-F598-B7C7-88F4-2F57F6D874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4">
                <a:extLst>
                  <a:ext uri="{FF2B5EF4-FFF2-40B4-BE49-F238E27FC236}">
                    <a16:creationId xmlns:a16="http://schemas.microsoft.com/office/drawing/2014/main" id="{1A115B41-BE53-1781-C3A0-8F7DBB6CF7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87">
                <a:extLst>
                  <a:ext uri="{FF2B5EF4-FFF2-40B4-BE49-F238E27FC236}">
                    <a16:creationId xmlns:a16="http://schemas.microsoft.com/office/drawing/2014/main" id="{AD9F9AC4-59AA-3FED-EB58-ABCC8422A5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0">
                <a:extLst>
                  <a:ext uri="{FF2B5EF4-FFF2-40B4-BE49-F238E27FC236}">
                    <a16:creationId xmlns:a16="http://schemas.microsoft.com/office/drawing/2014/main" id="{5C39FA36-DD8A-A8AF-995B-FEB1B81928A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59">
                <a:extLst>
                  <a:ext uri="{FF2B5EF4-FFF2-40B4-BE49-F238E27FC236}">
                    <a16:creationId xmlns:a16="http://schemas.microsoft.com/office/drawing/2014/main" id="{0435A07F-ABFF-DBCD-9D6E-B060E7883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2">
                <a:extLst>
                  <a:ext uri="{FF2B5EF4-FFF2-40B4-BE49-F238E27FC236}">
                    <a16:creationId xmlns:a16="http://schemas.microsoft.com/office/drawing/2014/main" id="{F61ED471-E9B3-E6FF-4DA3-8663BAB6BB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65">
                <a:extLst>
                  <a:ext uri="{FF2B5EF4-FFF2-40B4-BE49-F238E27FC236}">
                    <a16:creationId xmlns:a16="http://schemas.microsoft.com/office/drawing/2014/main" id="{66D48908-5C19-CE7C-FB3B-E55D124BE8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9">
                <a:extLst>
                  <a:ext uri="{FF2B5EF4-FFF2-40B4-BE49-F238E27FC236}">
                    <a16:creationId xmlns:a16="http://schemas.microsoft.com/office/drawing/2014/main" id="{9EBA239B-B2C2-C1D7-42F7-BB50522E1C1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2">
                <a:extLst>
                  <a:ext uri="{FF2B5EF4-FFF2-40B4-BE49-F238E27FC236}">
                    <a16:creationId xmlns:a16="http://schemas.microsoft.com/office/drawing/2014/main" id="{7311065F-4C49-B37C-B6F2-EF021666B0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85">
                <a:extLst>
                  <a:ext uri="{FF2B5EF4-FFF2-40B4-BE49-F238E27FC236}">
                    <a16:creationId xmlns:a16="http://schemas.microsoft.com/office/drawing/2014/main" id="{EADE6C0A-9B31-463A-DC31-450FBFB0EA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4">
                <a:extLst>
                  <a:ext uri="{FF2B5EF4-FFF2-40B4-BE49-F238E27FC236}">
                    <a16:creationId xmlns:a16="http://schemas.microsoft.com/office/drawing/2014/main" id="{715F916F-BDD7-938C-7F9F-15FA32E2E2C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6" name="Group 45">
                <a:extLst>
                  <a:ext uri="{FF2B5EF4-FFF2-40B4-BE49-F238E27FC236}">
                    <a16:creationId xmlns:a16="http://schemas.microsoft.com/office/drawing/2014/main" id="{A17F0837-6401-508D-9D16-AC64526C93F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7" name="Line 63">
                  <a:extLst>
                    <a:ext uri="{FF2B5EF4-FFF2-40B4-BE49-F238E27FC236}">
                      <a16:creationId xmlns:a16="http://schemas.microsoft.com/office/drawing/2014/main" id="{201E24E4-9DA0-20F2-7AE3-5DA927CDF4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6">
                  <a:extLst>
                    <a:ext uri="{FF2B5EF4-FFF2-40B4-BE49-F238E27FC236}">
                      <a16:creationId xmlns:a16="http://schemas.microsoft.com/office/drawing/2014/main" id="{F0D81B78-2590-5FE2-3E72-AED10BB9C8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67">
                  <a:extLst>
                    <a:ext uri="{FF2B5EF4-FFF2-40B4-BE49-F238E27FC236}">
                      <a16:creationId xmlns:a16="http://schemas.microsoft.com/office/drawing/2014/main" id="{1B0E3C51-648E-EED1-D8E4-5C1A83A793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0">
                  <a:extLst>
                    <a:ext uri="{FF2B5EF4-FFF2-40B4-BE49-F238E27FC236}">
                      <a16:creationId xmlns:a16="http://schemas.microsoft.com/office/drawing/2014/main" id="{B63F0A42-E73B-9C27-C8AC-5862ECD9A91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3">
                  <a:extLst>
                    <a:ext uri="{FF2B5EF4-FFF2-40B4-BE49-F238E27FC236}">
                      <a16:creationId xmlns:a16="http://schemas.microsoft.com/office/drawing/2014/main" id="{CFD7B0F1-6021-5D68-851A-183A3606E5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6">
                  <a:extLst>
                    <a:ext uri="{FF2B5EF4-FFF2-40B4-BE49-F238E27FC236}">
                      <a16:creationId xmlns:a16="http://schemas.microsoft.com/office/drawing/2014/main" id="{E63766C1-D1F5-CD70-020F-548E19947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89">
                  <a:extLst>
                    <a:ext uri="{FF2B5EF4-FFF2-40B4-BE49-F238E27FC236}">
                      <a16:creationId xmlns:a16="http://schemas.microsoft.com/office/drawing/2014/main" id="{9A7C8B71-FD3E-CF93-F909-DC78EB1BFE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2A83BBBA-0866-8DA7-4C6B-39E5341383F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10" name="Freeform 64">
                <a:extLst>
                  <a:ext uri="{FF2B5EF4-FFF2-40B4-BE49-F238E27FC236}">
                    <a16:creationId xmlns:a16="http://schemas.microsoft.com/office/drawing/2014/main" id="{55F21049-C8CB-1413-A3F0-41A22AF2A7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81">
                <a:extLst>
                  <a:ext uri="{FF2B5EF4-FFF2-40B4-BE49-F238E27FC236}">
                    <a16:creationId xmlns:a16="http://schemas.microsoft.com/office/drawing/2014/main" id="{173F64F1-9A9D-BC7E-B0A0-971F0F0F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1">
                <a:extLst>
                  <a:ext uri="{FF2B5EF4-FFF2-40B4-BE49-F238E27FC236}">
                    <a16:creationId xmlns:a16="http://schemas.microsoft.com/office/drawing/2014/main" id="{B25A2E7D-3D32-4BB9-A01F-1F77476D5EA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8">
                <a:extLst>
                  <a:ext uri="{FF2B5EF4-FFF2-40B4-BE49-F238E27FC236}">
                    <a16:creationId xmlns:a16="http://schemas.microsoft.com/office/drawing/2014/main" id="{BD1373BC-8861-74A9-F90B-6D147FAB44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4">
                <a:extLst>
                  <a:ext uri="{FF2B5EF4-FFF2-40B4-BE49-F238E27FC236}">
                    <a16:creationId xmlns:a16="http://schemas.microsoft.com/office/drawing/2014/main" id="{1D0F6C7E-8186-9BA9-C089-F165E186A2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87">
                <a:extLst>
                  <a:ext uri="{FF2B5EF4-FFF2-40B4-BE49-F238E27FC236}">
                    <a16:creationId xmlns:a16="http://schemas.microsoft.com/office/drawing/2014/main" id="{359F8A83-D46B-F8FF-DC7C-3C04DCA8FF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0">
                <a:extLst>
                  <a:ext uri="{FF2B5EF4-FFF2-40B4-BE49-F238E27FC236}">
                    <a16:creationId xmlns:a16="http://schemas.microsoft.com/office/drawing/2014/main" id="{BFC83E63-6FC3-C31E-98CE-21843812F0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59">
                <a:extLst>
                  <a:ext uri="{FF2B5EF4-FFF2-40B4-BE49-F238E27FC236}">
                    <a16:creationId xmlns:a16="http://schemas.microsoft.com/office/drawing/2014/main" id="{302ABA44-3B57-F469-6C04-F66BDA7AE5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2">
                <a:extLst>
                  <a:ext uri="{FF2B5EF4-FFF2-40B4-BE49-F238E27FC236}">
                    <a16:creationId xmlns:a16="http://schemas.microsoft.com/office/drawing/2014/main" id="{7AEBB6FD-54FE-C7DA-9A26-50A06339E4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5">
                <a:extLst>
                  <a:ext uri="{FF2B5EF4-FFF2-40B4-BE49-F238E27FC236}">
                    <a16:creationId xmlns:a16="http://schemas.microsoft.com/office/drawing/2014/main" id="{5E33358E-58C6-D35A-1278-C81907C997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79">
                <a:extLst>
                  <a:ext uri="{FF2B5EF4-FFF2-40B4-BE49-F238E27FC236}">
                    <a16:creationId xmlns:a16="http://schemas.microsoft.com/office/drawing/2014/main" id="{03A5740E-D7E5-68C0-948E-9724E0ACF7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8AB4DD54-E3B5-6D41-1243-6F2D21CD99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5">
                <a:extLst>
                  <a:ext uri="{FF2B5EF4-FFF2-40B4-BE49-F238E27FC236}">
                    <a16:creationId xmlns:a16="http://schemas.microsoft.com/office/drawing/2014/main" id="{2A94B732-4A98-2F5C-F80B-6BBDB4706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8">
                <a:extLst>
                  <a:ext uri="{FF2B5EF4-FFF2-40B4-BE49-F238E27FC236}">
                    <a16:creationId xmlns:a16="http://schemas.microsoft.com/office/drawing/2014/main" id="{DF1D8441-3705-CC80-FE5F-2A09989AAF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8F71A31A-59B3-9162-371C-C01A729D0C3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5" name="Line 63">
                  <a:extLst>
                    <a:ext uri="{FF2B5EF4-FFF2-40B4-BE49-F238E27FC236}">
                      <a16:creationId xmlns:a16="http://schemas.microsoft.com/office/drawing/2014/main" id="{7CCBE56E-A31B-4C75-DC85-F53147C4D0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6">
                  <a:extLst>
                    <a:ext uri="{FF2B5EF4-FFF2-40B4-BE49-F238E27FC236}">
                      <a16:creationId xmlns:a16="http://schemas.microsoft.com/office/drawing/2014/main" id="{296ACE92-E4E8-3DA8-53B5-B4C1E3A8D2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67">
                  <a:extLst>
                    <a:ext uri="{FF2B5EF4-FFF2-40B4-BE49-F238E27FC236}">
                      <a16:creationId xmlns:a16="http://schemas.microsoft.com/office/drawing/2014/main" id="{7B0613D4-F0E5-89E7-9C18-8CFA239DF1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80">
                  <a:extLst>
                    <a:ext uri="{FF2B5EF4-FFF2-40B4-BE49-F238E27FC236}">
                      <a16:creationId xmlns:a16="http://schemas.microsoft.com/office/drawing/2014/main" id="{E622BCC5-94CF-3347-DA0D-7358D5BAEC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83">
                  <a:extLst>
                    <a:ext uri="{FF2B5EF4-FFF2-40B4-BE49-F238E27FC236}">
                      <a16:creationId xmlns:a16="http://schemas.microsoft.com/office/drawing/2014/main" id="{7A92BD29-9001-7192-3FC5-2BD68F7AF2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86">
                  <a:extLst>
                    <a:ext uri="{FF2B5EF4-FFF2-40B4-BE49-F238E27FC236}">
                      <a16:creationId xmlns:a16="http://schemas.microsoft.com/office/drawing/2014/main" id="{538F5771-4928-1E01-FE11-700BA53138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89">
                  <a:extLst>
                    <a:ext uri="{FF2B5EF4-FFF2-40B4-BE49-F238E27FC236}">
                      <a16:creationId xmlns:a16="http://schemas.microsoft.com/office/drawing/2014/main" id="{7DCEABB5-FF34-2744-FB43-A0CE5EE8EB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54" name="Content Placeholder 53">
            <a:extLst>
              <a:ext uri="{FF2B5EF4-FFF2-40B4-BE49-F238E27FC236}">
                <a16:creationId xmlns:a16="http://schemas.microsoft.com/office/drawing/2014/main" id="{8FCCC77F-6C47-D9CF-D034-6C88D17987B1}"/>
              </a:ext>
            </a:extLst>
          </p:cNvPr>
          <p:cNvSpPr>
            <a:spLocks noGrp="1"/>
          </p:cNvSpPr>
          <p:nvPr>
            <p:ph sz="quarter" idx="16" hasCustomPrompt="1"/>
          </p:nvPr>
        </p:nvSpPr>
        <p:spPr>
          <a:xfrm>
            <a:off x="595313" y="660400"/>
            <a:ext cx="7821612" cy="4119563"/>
          </a:xfrm>
        </p:spPr>
        <p:txBody>
          <a:bodyPr anchor="b"/>
          <a:lstStyle>
            <a:lvl1pPr>
              <a:defRPr sz="23200">
                <a:solidFill>
                  <a:schemeClr val="tx1">
                    <a:lumMod val="75000"/>
                    <a:lumOff val="2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7953518" y="6343955"/>
            <a:ext cx="429207" cy="365125"/>
          </a:xfrm>
          <a:prstGeom prst="rect">
            <a:avLst/>
          </a:prstGeom>
        </p:spPr>
        <p:txBody>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
        <p:nvSpPr>
          <p:cNvPr id="62" name="Title 61">
            <a:extLst>
              <a:ext uri="{FF2B5EF4-FFF2-40B4-BE49-F238E27FC236}">
                <a16:creationId xmlns:a16="http://schemas.microsoft.com/office/drawing/2014/main" id="{AB82C1FD-F89F-A137-0472-2D6FEB286781}"/>
              </a:ext>
            </a:extLst>
          </p:cNvPr>
          <p:cNvSpPr>
            <a:spLocks noGrp="1"/>
          </p:cNvSpPr>
          <p:nvPr>
            <p:ph type="title"/>
          </p:nvPr>
        </p:nvSpPr>
        <p:spPr>
          <a:xfrm>
            <a:off x="612648" y="4900730"/>
            <a:ext cx="7786687" cy="1097839"/>
          </a:xfrm>
        </p:spPr>
        <p:txBody>
          <a:bodyPr anchor="t"/>
          <a:lstStyle>
            <a:lvl1pPr>
              <a:lnSpc>
                <a:spcPct val="100000"/>
              </a:lnSpc>
              <a:defRPr sz="1800">
                <a:solidFill>
                  <a:schemeClr val="tx1">
                    <a:lumMod val="75000"/>
                    <a:lumOff val="25000"/>
                  </a:schemeClr>
                </a:solidFill>
                <a:latin typeface="+mn-lt"/>
              </a:defRPr>
            </a:lvl1pPr>
          </a:lstStyle>
          <a:p>
            <a:r>
              <a:rPr lang="en-US"/>
              <a:t>Click to edit Master title style</a:t>
            </a:r>
          </a:p>
        </p:txBody>
      </p:sp>
    </p:spTree>
    <p:extLst>
      <p:ext uri="{BB962C8B-B14F-4D97-AF65-F5344CB8AC3E}">
        <p14:creationId xmlns:p14="http://schemas.microsoft.com/office/powerpoint/2010/main" val="36553323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77752CF-4BA1-3C90-9F5C-CDB8AA18E744}"/>
              </a:ext>
            </a:extLst>
          </p:cNvPr>
          <p:cNvGrpSpPr/>
          <p:nvPr/>
        </p:nvGrpSpPr>
        <p:grpSpPr>
          <a:xfrm rot="2700000">
            <a:off x="10522137" y="4483036"/>
            <a:ext cx="633413" cy="1862138"/>
            <a:chOff x="5959192" y="333389"/>
            <a:chExt cx="633413" cy="1862138"/>
          </a:xfrm>
        </p:grpSpPr>
        <p:grpSp>
          <p:nvGrpSpPr>
            <p:cNvPr id="8" name="Group 7">
              <a:extLst>
                <a:ext uri="{FF2B5EF4-FFF2-40B4-BE49-F238E27FC236}">
                  <a16:creationId xmlns:a16="http://schemas.microsoft.com/office/drawing/2014/main" id="{99E24818-6F19-BE8F-6603-A7DA9C66BC86}"/>
                </a:ext>
              </a:extLst>
            </p:cNvPr>
            <p:cNvGrpSpPr/>
            <p:nvPr/>
          </p:nvGrpSpPr>
          <p:grpSpPr>
            <a:xfrm>
              <a:off x="5959192" y="333389"/>
              <a:ext cx="633413" cy="1419225"/>
              <a:chOff x="5959192" y="333389"/>
              <a:chExt cx="633413" cy="1419225"/>
            </a:xfrm>
          </p:grpSpPr>
          <p:sp>
            <p:nvSpPr>
              <p:cNvPr id="10" name="Freeform 68">
                <a:extLst>
                  <a:ext uri="{FF2B5EF4-FFF2-40B4-BE49-F238E27FC236}">
                    <a16:creationId xmlns:a16="http://schemas.microsoft.com/office/drawing/2014/main" id="{8F057B91-4F38-726D-D0A5-CAFBB0F15B2E}"/>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9">
                <a:extLst>
                  <a:ext uri="{FF2B5EF4-FFF2-40B4-BE49-F238E27FC236}">
                    <a16:creationId xmlns:a16="http://schemas.microsoft.com/office/drawing/2014/main" id="{FF13D6C9-742D-8DE0-0722-3F9455E0A479}"/>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Line 70">
              <a:extLst>
                <a:ext uri="{FF2B5EF4-FFF2-40B4-BE49-F238E27FC236}">
                  <a16:creationId xmlns:a16="http://schemas.microsoft.com/office/drawing/2014/main" id="{DD4B8E7C-D15D-34D3-2F19-CE7E119866E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531A04BA-1034-8C2D-7B4F-FFE2FEEBF2C1}"/>
              </a:ext>
            </a:extLst>
          </p:cNvPr>
          <p:cNvGrpSpPr/>
          <p:nvPr/>
        </p:nvGrpSpPr>
        <p:grpSpPr>
          <a:xfrm>
            <a:off x="1079500" y="649304"/>
            <a:ext cx="698051" cy="1372591"/>
            <a:chOff x="1079500" y="649304"/>
            <a:chExt cx="698051" cy="1372591"/>
          </a:xfrm>
        </p:grpSpPr>
        <p:sp>
          <p:nvSpPr>
            <p:cNvPr id="13" name="Oval 12">
              <a:extLst>
                <a:ext uri="{FF2B5EF4-FFF2-40B4-BE49-F238E27FC236}">
                  <a16:creationId xmlns:a16="http://schemas.microsoft.com/office/drawing/2014/main" id="{D7573B03-A5C8-6F68-19F8-A605A3FFFA0A}"/>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14" name="Group 13">
              <a:extLst>
                <a:ext uri="{FF2B5EF4-FFF2-40B4-BE49-F238E27FC236}">
                  <a16:creationId xmlns:a16="http://schemas.microsoft.com/office/drawing/2014/main" id="{099CAF66-0082-3FFF-4237-037ECC53BBE7}"/>
                </a:ext>
              </a:extLst>
            </p:cNvPr>
            <p:cNvGrpSpPr/>
            <p:nvPr/>
          </p:nvGrpSpPr>
          <p:grpSpPr>
            <a:xfrm rot="10800000">
              <a:off x="1079500" y="952167"/>
              <a:ext cx="641184" cy="1069728"/>
              <a:chOff x="6484111" y="2967038"/>
              <a:chExt cx="641184" cy="1069728"/>
            </a:xfrm>
          </p:grpSpPr>
          <p:grpSp>
            <p:nvGrpSpPr>
              <p:cNvPr id="15" name="Group 14">
                <a:extLst>
                  <a:ext uri="{FF2B5EF4-FFF2-40B4-BE49-F238E27FC236}">
                    <a16:creationId xmlns:a16="http://schemas.microsoft.com/office/drawing/2014/main" id="{EC8C6674-8594-E6D0-B843-E6B1BC872E42}"/>
                  </a:ext>
                </a:extLst>
              </p:cNvPr>
              <p:cNvGrpSpPr/>
              <p:nvPr/>
            </p:nvGrpSpPr>
            <p:grpSpPr>
              <a:xfrm>
                <a:off x="6808136" y="2967038"/>
                <a:ext cx="317159" cy="932400"/>
                <a:chOff x="6808136" y="2967038"/>
                <a:chExt cx="317159" cy="932400"/>
              </a:xfrm>
            </p:grpSpPr>
            <p:sp>
              <p:nvSpPr>
                <p:cNvPr id="20" name="Freeform 68">
                  <a:extLst>
                    <a:ext uri="{FF2B5EF4-FFF2-40B4-BE49-F238E27FC236}">
                      <a16:creationId xmlns:a16="http://schemas.microsoft.com/office/drawing/2014/main" id="{A4B74803-AB06-F0B5-CAF3-164628FA3D6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472E58AB-3D73-FE3B-8E9C-C0905E195A98}"/>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Line 70">
                  <a:extLst>
                    <a:ext uri="{FF2B5EF4-FFF2-40B4-BE49-F238E27FC236}">
                      <a16:creationId xmlns:a16="http://schemas.microsoft.com/office/drawing/2014/main" id="{8F097B18-FA06-126F-3A35-26C99428075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 name="Group 15">
                <a:extLst>
                  <a:ext uri="{FF2B5EF4-FFF2-40B4-BE49-F238E27FC236}">
                    <a16:creationId xmlns:a16="http://schemas.microsoft.com/office/drawing/2014/main" id="{8BC258A3-BB98-9C50-05A6-F4E1338502D3}"/>
                  </a:ext>
                </a:extLst>
              </p:cNvPr>
              <p:cNvGrpSpPr/>
              <p:nvPr/>
            </p:nvGrpSpPr>
            <p:grpSpPr>
              <a:xfrm rot="18900000" flipH="1">
                <a:off x="6484111" y="3104366"/>
                <a:ext cx="317159" cy="932400"/>
                <a:chOff x="6808136" y="2967038"/>
                <a:chExt cx="317159" cy="932400"/>
              </a:xfrm>
            </p:grpSpPr>
            <p:sp>
              <p:nvSpPr>
                <p:cNvPr id="17" name="Freeform 68">
                  <a:extLst>
                    <a:ext uri="{FF2B5EF4-FFF2-40B4-BE49-F238E27FC236}">
                      <a16:creationId xmlns:a16="http://schemas.microsoft.com/office/drawing/2014/main" id="{276FDCAB-5D59-FEE2-A415-A5948BAEC4DC}"/>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9">
                  <a:extLst>
                    <a:ext uri="{FF2B5EF4-FFF2-40B4-BE49-F238E27FC236}">
                      <a16:creationId xmlns:a16="http://schemas.microsoft.com/office/drawing/2014/main" id="{E3DF5097-6886-8ADE-885A-24C0B21C7D42}"/>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Line 70">
                  <a:extLst>
                    <a:ext uri="{FF2B5EF4-FFF2-40B4-BE49-F238E27FC236}">
                      <a16:creationId xmlns:a16="http://schemas.microsoft.com/office/drawing/2014/main" id="{5D3400C4-73B6-95B3-1831-80DC32487EEE}"/>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5" name="Title 1">
            <a:extLst>
              <a:ext uri="{FF2B5EF4-FFF2-40B4-BE49-F238E27FC236}">
                <a16:creationId xmlns:a16="http://schemas.microsoft.com/office/drawing/2014/main" id="{D49EFEB0-E2EA-5928-A8E0-4E3586048C61}"/>
              </a:ext>
            </a:extLst>
          </p:cNvPr>
          <p:cNvSpPr>
            <a:spLocks noGrp="1"/>
          </p:cNvSpPr>
          <p:nvPr>
            <p:ph type="title"/>
          </p:nvPr>
        </p:nvSpPr>
        <p:spPr>
          <a:xfrm>
            <a:off x="2208895" y="4893732"/>
            <a:ext cx="7774211" cy="1097280"/>
          </a:xfrm>
          <a:prstGeom prst="rect">
            <a:avLst/>
          </a:prstGeom>
        </p:spPr>
        <p:txBody>
          <a:bodyPr anchor="t">
            <a:noAutofit/>
          </a:bodyPr>
          <a:lstStyle>
            <a:lvl1pPr algn="ctr">
              <a:lnSpc>
                <a:spcPct val="110000"/>
              </a:lnSpc>
              <a:defRPr sz="1800" b="0" i="0">
                <a:solidFill>
                  <a:schemeClr val="tx1">
                    <a:lumMod val="65000"/>
                    <a:lumOff val="35000"/>
                  </a:schemeClr>
                </a:solidFill>
                <a:latin typeface="+mn-lt"/>
              </a:defRPr>
            </a:lvl1pPr>
          </a:lstStyle>
          <a:p>
            <a:r>
              <a:rPr lang="en-US" dirty="0"/>
              <a:t>Click to edit Master title style</a:t>
            </a:r>
          </a:p>
        </p:txBody>
      </p:sp>
      <p:sp>
        <p:nvSpPr>
          <p:cNvPr id="26" name="Content Placeholder 6">
            <a:extLst>
              <a:ext uri="{FF2B5EF4-FFF2-40B4-BE49-F238E27FC236}">
                <a16:creationId xmlns:a16="http://schemas.microsoft.com/office/drawing/2014/main" id="{0152DD09-AB61-4F4C-9E1A-13373B0C0F6A}"/>
              </a:ext>
            </a:extLst>
          </p:cNvPr>
          <p:cNvSpPr>
            <a:spLocks noGrp="1"/>
          </p:cNvSpPr>
          <p:nvPr>
            <p:ph sz="quarter" idx="13" hasCustomPrompt="1"/>
          </p:nvPr>
        </p:nvSpPr>
        <p:spPr>
          <a:xfrm>
            <a:off x="2208895" y="685801"/>
            <a:ext cx="7774211" cy="4082056"/>
          </a:xfrm>
        </p:spPr>
        <p:txBody>
          <a:bodyPr anchor="b">
            <a:noAutofit/>
          </a:bodyPr>
          <a:lstStyle>
            <a:lvl1pPr marL="0" indent="0" algn="ctr">
              <a:lnSpc>
                <a:spcPct val="90000"/>
              </a:lnSpc>
              <a:buNone/>
              <a:defRPr sz="23000" b="0">
                <a:solidFill>
                  <a:schemeClr val="tx1">
                    <a:lumMod val="75000"/>
                    <a:lumOff val="25000"/>
                  </a:schemeClr>
                </a:solidFill>
                <a:latin typeface="+mj-lt"/>
                <a:ea typeface="Batang" panose="02030600000101010101" pitchFamily="18" charset="-127"/>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264664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3">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56BB11B9-372A-7694-DCC9-D2EAC0010299}"/>
              </a:ext>
            </a:extLst>
          </p:cNvPr>
          <p:cNvGrpSpPr/>
          <p:nvPr/>
        </p:nvGrpSpPr>
        <p:grpSpPr>
          <a:xfrm>
            <a:off x="192855" y="716800"/>
            <a:ext cx="11799379" cy="5583025"/>
            <a:chOff x="192855" y="716800"/>
            <a:chExt cx="11799379" cy="5583025"/>
          </a:xfrm>
        </p:grpSpPr>
        <p:grpSp>
          <p:nvGrpSpPr>
            <p:cNvPr id="7" name="Group 6">
              <a:extLst>
                <a:ext uri="{FF2B5EF4-FFF2-40B4-BE49-F238E27FC236}">
                  <a16:creationId xmlns:a16="http://schemas.microsoft.com/office/drawing/2014/main" id="{320A40BD-F8D2-F282-13BB-306A913BBBC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8" name="Group 7">
                <a:extLst>
                  <a:ext uri="{FF2B5EF4-FFF2-40B4-BE49-F238E27FC236}">
                    <a16:creationId xmlns:a16="http://schemas.microsoft.com/office/drawing/2014/main" id="{F03A1BFD-4772-AE80-4F72-B32F57AA698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7" name="Freeform 64">
                  <a:extLst>
                    <a:ext uri="{FF2B5EF4-FFF2-40B4-BE49-F238E27FC236}">
                      <a16:creationId xmlns:a16="http://schemas.microsoft.com/office/drawing/2014/main" id="{4CA44DE9-4715-DB9A-4407-27CA47BBA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81">
                  <a:extLst>
                    <a:ext uri="{FF2B5EF4-FFF2-40B4-BE49-F238E27FC236}">
                      <a16:creationId xmlns:a16="http://schemas.microsoft.com/office/drawing/2014/main" id="{8FB0B57F-F79C-DF29-D814-FB5BBB093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1">
                  <a:extLst>
                    <a:ext uri="{FF2B5EF4-FFF2-40B4-BE49-F238E27FC236}">
                      <a16:creationId xmlns:a16="http://schemas.microsoft.com/office/drawing/2014/main" id="{38C417AC-EEDA-7214-7EF9-55C3401E9D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78">
                  <a:extLst>
                    <a:ext uri="{FF2B5EF4-FFF2-40B4-BE49-F238E27FC236}">
                      <a16:creationId xmlns:a16="http://schemas.microsoft.com/office/drawing/2014/main" id="{934A7662-27CB-6A3F-5A35-045E6D9AF7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84">
                  <a:extLst>
                    <a:ext uri="{FF2B5EF4-FFF2-40B4-BE49-F238E27FC236}">
                      <a16:creationId xmlns:a16="http://schemas.microsoft.com/office/drawing/2014/main" id="{1F246DC5-C736-70AF-B92E-10E5EF007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7">
                  <a:extLst>
                    <a:ext uri="{FF2B5EF4-FFF2-40B4-BE49-F238E27FC236}">
                      <a16:creationId xmlns:a16="http://schemas.microsoft.com/office/drawing/2014/main" id="{1D952251-4F18-A3F2-2F78-9CB936B2213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0">
                  <a:extLst>
                    <a:ext uri="{FF2B5EF4-FFF2-40B4-BE49-F238E27FC236}">
                      <a16:creationId xmlns:a16="http://schemas.microsoft.com/office/drawing/2014/main" id="{FAB88E72-0832-91C9-B982-18783360C7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59">
                  <a:extLst>
                    <a:ext uri="{FF2B5EF4-FFF2-40B4-BE49-F238E27FC236}">
                      <a16:creationId xmlns:a16="http://schemas.microsoft.com/office/drawing/2014/main" id="{B3ECA1C8-AE6D-0714-75CB-92CA391984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2">
                  <a:extLst>
                    <a:ext uri="{FF2B5EF4-FFF2-40B4-BE49-F238E27FC236}">
                      <a16:creationId xmlns:a16="http://schemas.microsoft.com/office/drawing/2014/main" id="{EA4A4AA4-385D-2FC5-911D-936CAF2479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5">
                  <a:extLst>
                    <a:ext uri="{FF2B5EF4-FFF2-40B4-BE49-F238E27FC236}">
                      <a16:creationId xmlns:a16="http://schemas.microsoft.com/office/drawing/2014/main" id="{94161EB1-FFB5-E3AE-8F39-3D9DF55801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9">
                  <a:extLst>
                    <a:ext uri="{FF2B5EF4-FFF2-40B4-BE49-F238E27FC236}">
                      <a16:creationId xmlns:a16="http://schemas.microsoft.com/office/drawing/2014/main" id="{CD385C1C-5C8C-6DD6-F6BC-D7A5E3A6CB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82">
                  <a:extLst>
                    <a:ext uri="{FF2B5EF4-FFF2-40B4-BE49-F238E27FC236}">
                      <a16:creationId xmlns:a16="http://schemas.microsoft.com/office/drawing/2014/main" id="{F7F8D284-2564-ADA8-CCFB-D40D283FB8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5">
                  <a:extLst>
                    <a:ext uri="{FF2B5EF4-FFF2-40B4-BE49-F238E27FC236}">
                      <a16:creationId xmlns:a16="http://schemas.microsoft.com/office/drawing/2014/main" id="{56FD208F-F6F2-58BD-18AC-C98726C1C1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8">
                  <a:extLst>
                    <a:ext uri="{FF2B5EF4-FFF2-40B4-BE49-F238E27FC236}">
                      <a16:creationId xmlns:a16="http://schemas.microsoft.com/office/drawing/2014/main" id="{DD5DC7A2-CA18-B810-E6AE-D6BEB583E3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4B1C5344-E309-9ED7-5AFE-D0058B1751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2" name="Line 63">
                    <a:extLst>
                      <a:ext uri="{FF2B5EF4-FFF2-40B4-BE49-F238E27FC236}">
                        <a16:creationId xmlns:a16="http://schemas.microsoft.com/office/drawing/2014/main" id="{CCFD1A7E-FCAE-931E-44E7-0044CC2A9F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66">
                    <a:extLst>
                      <a:ext uri="{FF2B5EF4-FFF2-40B4-BE49-F238E27FC236}">
                        <a16:creationId xmlns:a16="http://schemas.microsoft.com/office/drawing/2014/main" id="{F702C9C8-F1B4-CD10-C93E-D30DD3889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67">
                    <a:extLst>
                      <a:ext uri="{FF2B5EF4-FFF2-40B4-BE49-F238E27FC236}">
                        <a16:creationId xmlns:a16="http://schemas.microsoft.com/office/drawing/2014/main" id="{ADB22918-AC26-BA11-A7D1-BC5DB0084F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80">
                    <a:extLst>
                      <a:ext uri="{FF2B5EF4-FFF2-40B4-BE49-F238E27FC236}">
                        <a16:creationId xmlns:a16="http://schemas.microsoft.com/office/drawing/2014/main" id="{CF488AB0-F5C3-BD78-0C35-98CD3B426D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83">
                    <a:extLst>
                      <a:ext uri="{FF2B5EF4-FFF2-40B4-BE49-F238E27FC236}">
                        <a16:creationId xmlns:a16="http://schemas.microsoft.com/office/drawing/2014/main" id="{740468E0-31D1-8F29-1253-3187F704EDE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86">
                    <a:extLst>
                      <a:ext uri="{FF2B5EF4-FFF2-40B4-BE49-F238E27FC236}">
                        <a16:creationId xmlns:a16="http://schemas.microsoft.com/office/drawing/2014/main" id="{DD94DEBD-9341-A102-EC18-FE31F1349A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89">
                    <a:extLst>
                      <a:ext uri="{FF2B5EF4-FFF2-40B4-BE49-F238E27FC236}">
                        <a16:creationId xmlns:a16="http://schemas.microsoft.com/office/drawing/2014/main" id="{4F0B3B12-2EEC-DB76-CE9D-810C4DAB9D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C0E7144E-F346-2CFE-E6AA-63D90C953F0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9" name="Group 18">
                  <a:extLst>
                    <a:ext uri="{FF2B5EF4-FFF2-40B4-BE49-F238E27FC236}">
                      <a16:creationId xmlns:a16="http://schemas.microsoft.com/office/drawing/2014/main" id="{0D702975-A312-EBC1-E800-7AA06103476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3" name="Straight Connector 22">
                    <a:extLst>
                      <a:ext uri="{FF2B5EF4-FFF2-40B4-BE49-F238E27FC236}">
                        <a16:creationId xmlns:a16="http://schemas.microsoft.com/office/drawing/2014/main" id="{B7F767C7-DFA4-5BBF-EF9D-E8D1E6B32B9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955F9B2-A030-962F-1BAE-B58B61979B3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Rectangle 30">
                    <a:extLst>
                      <a:ext uri="{FF2B5EF4-FFF2-40B4-BE49-F238E27FC236}">
                        <a16:creationId xmlns:a16="http://schemas.microsoft.com/office/drawing/2014/main" id="{8F780DAC-C41B-DA71-D2EC-DBB289BD0D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30">
                    <a:extLst>
                      <a:ext uri="{FF2B5EF4-FFF2-40B4-BE49-F238E27FC236}">
                        <a16:creationId xmlns:a16="http://schemas.microsoft.com/office/drawing/2014/main" id="{D545B700-275F-8699-1AB7-D5658B57FA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A5C71E3A-AACB-7543-C066-E5E08A3D868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1" name="Freeform: Shape 31">
                    <a:extLst>
                      <a:ext uri="{FF2B5EF4-FFF2-40B4-BE49-F238E27FC236}">
                        <a16:creationId xmlns:a16="http://schemas.microsoft.com/office/drawing/2014/main" id="{3E792813-0120-511D-6470-1B18DEC4D28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2" name="Freeform: Shape 32">
                    <a:extLst>
                      <a:ext uri="{FF2B5EF4-FFF2-40B4-BE49-F238E27FC236}">
                        <a16:creationId xmlns:a16="http://schemas.microsoft.com/office/drawing/2014/main" id="{724092AC-2CBF-C282-3C4F-DD5773C693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0" name="Group 9">
                <a:extLst>
                  <a:ext uri="{FF2B5EF4-FFF2-40B4-BE49-F238E27FC236}">
                    <a16:creationId xmlns:a16="http://schemas.microsoft.com/office/drawing/2014/main" id="{059F83C9-0A5D-BF1A-5168-EDFC1B23A1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1" name="Group 10">
                  <a:extLst>
                    <a:ext uri="{FF2B5EF4-FFF2-40B4-BE49-F238E27FC236}">
                      <a16:creationId xmlns:a16="http://schemas.microsoft.com/office/drawing/2014/main" id="{ADDEE125-06A8-7FDB-CE6C-1C4571961F2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6" name="Freeform 68">
                    <a:extLst>
                      <a:ext uri="{FF2B5EF4-FFF2-40B4-BE49-F238E27FC236}">
                        <a16:creationId xmlns:a16="http://schemas.microsoft.com/office/drawing/2014/main" id="{9655199D-C580-D300-4346-AFB84AE566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A27841E-334C-CFAE-C202-1B07F8760C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D1069DBE-BE90-163C-58C9-42B7D6F5AF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83204CF4-C1F6-5287-4B85-DAD482ABA50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3" name="Freeform 68">
                    <a:extLst>
                      <a:ext uri="{FF2B5EF4-FFF2-40B4-BE49-F238E27FC236}">
                        <a16:creationId xmlns:a16="http://schemas.microsoft.com/office/drawing/2014/main" id="{00FE9438-1AA6-9090-B2B2-FFF88A770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91110486-BF9A-B529-6328-7F21CC075BD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BF9E8B96-29B1-C539-4BBF-D8F345246F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nvGrpSpPr>
            <p:cNvPr id="49" name="Group 48">
              <a:extLst>
                <a:ext uri="{FF2B5EF4-FFF2-40B4-BE49-F238E27FC236}">
                  <a16:creationId xmlns:a16="http://schemas.microsoft.com/office/drawing/2014/main" id="{95BCF94E-9410-1CC3-0BA8-3976FBF4A0C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50" name="Group 49">
                <a:extLst>
                  <a:ext uri="{FF2B5EF4-FFF2-40B4-BE49-F238E27FC236}">
                    <a16:creationId xmlns:a16="http://schemas.microsoft.com/office/drawing/2014/main" id="{FD1748FA-D9B5-D410-EF4A-55BF1D47966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9" name="Freeform 64">
                  <a:extLst>
                    <a:ext uri="{FF2B5EF4-FFF2-40B4-BE49-F238E27FC236}">
                      <a16:creationId xmlns:a16="http://schemas.microsoft.com/office/drawing/2014/main" id="{EC93AB80-BDD2-72DD-3082-3D06868458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EEBA8184-8F2B-423A-9CEA-D80BF5377D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61">
                  <a:extLst>
                    <a:ext uri="{FF2B5EF4-FFF2-40B4-BE49-F238E27FC236}">
                      <a16:creationId xmlns:a16="http://schemas.microsoft.com/office/drawing/2014/main" id="{57CD8E89-1931-0D68-8186-15C3C12B89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8">
                  <a:extLst>
                    <a:ext uri="{FF2B5EF4-FFF2-40B4-BE49-F238E27FC236}">
                      <a16:creationId xmlns:a16="http://schemas.microsoft.com/office/drawing/2014/main" id="{45838F4A-36A1-D9B5-2FBC-DED01766E8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9EB03CBB-7D35-F7F9-EFCA-64013052E2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7">
                  <a:extLst>
                    <a:ext uri="{FF2B5EF4-FFF2-40B4-BE49-F238E27FC236}">
                      <a16:creationId xmlns:a16="http://schemas.microsoft.com/office/drawing/2014/main" id="{B1EA8790-B106-BB33-48DC-8312CF3B95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60">
                  <a:extLst>
                    <a:ext uri="{FF2B5EF4-FFF2-40B4-BE49-F238E27FC236}">
                      <a16:creationId xmlns:a16="http://schemas.microsoft.com/office/drawing/2014/main" id="{5073EF68-F164-3422-9AA9-6919213FEF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59">
                  <a:extLst>
                    <a:ext uri="{FF2B5EF4-FFF2-40B4-BE49-F238E27FC236}">
                      <a16:creationId xmlns:a16="http://schemas.microsoft.com/office/drawing/2014/main" id="{F37811F5-3EC5-40C9-633C-02E546E0AF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62">
                  <a:extLst>
                    <a:ext uri="{FF2B5EF4-FFF2-40B4-BE49-F238E27FC236}">
                      <a16:creationId xmlns:a16="http://schemas.microsoft.com/office/drawing/2014/main" id="{FC54BE48-9456-0F2A-6D77-DAF0C33909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65">
                  <a:extLst>
                    <a:ext uri="{FF2B5EF4-FFF2-40B4-BE49-F238E27FC236}">
                      <a16:creationId xmlns:a16="http://schemas.microsoft.com/office/drawing/2014/main" id="{045A3A08-95BE-9A60-B1E6-408F268F60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79">
                  <a:extLst>
                    <a:ext uri="{FF2B5EF4-FFF2-40B4-BE49-F238E27FC236}">
                      <a16:creationId xmlns:a16="http://schemas.microsoft.com/office/drawing/2014/main" id="{273D807B-0C13-E019-C76E-053F825395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82">
                  <a:extLst>
                    <a:ext uri="{FF2B5EF4-FFF2-40B4-BE49-F238E27FC236}">
                      <a16:creationId xmlns:a16="http://schemas.microsoft.com/office/drawing/2014/main" id="{27C8BF0E-E071-3B44-0B21-2E8C089247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5">
                  <a:extLst>
                    <a:ext uri="{FF2B5EF4-FFF2-40B4-BE49-F238E27FC236}">
                      <a16:creationId xmlns:a16="http://schemas.microsoft.com/office/drawing/2014/main" id="{CEB31528-676E-9829-C8AB-A5B24C91F9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88">
                  <a:extLst>
                    <a:ext uri="{FF2B5EF4-FFF2-40B4-BE49-F238E27FC236}">
                      <a16:creationId xmlns:a16="http://schemas.microsoft.com/office/drawing/2014/main" id="{CEE71D73-D61B-AFB9-14A9-57462C398A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83" name="Group 82">
                  <a:extLst>
                    <a:ext uri="{FF2B5EF4-FFF2-40B4-BE49-F238E27FC236}">
                      <a16:creationId xmlns:a16="http://schemas.microsoft.com/office/drawing/2014/main" id="{716FA03C-E43A-EB9D-6B5E-9B5A55701B6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4" name="Line 63">
                    <a:extLst>
                      <a:ext uri="{FF2B5EF4-FFF2-40B4-BE49-F238E27FC236}">
                        <a16:creationId xmlns:a16="http://schemas.microsoft.com/office/drawing/2014/main" id="{86BEB1B4-8B13-EC11-C48A-9C6E7A31FB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66">
                    <a:extLst>
                      <a:ext uri="{FF2B5EF4-FFF2-40B4-BE49-F238E27FC236}">
                        <a16:creationId xmlns:a16="http://schemas.microsoft.com/office/drawing/2014/main" id="{C9AF7F7E-AABE-3FF9-56AC-FA8EC4D099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67">
                    <a:extLst>
                      <a:ext uri="{FF2B5EF4-FFF2-40B4-BE49-F238E27FC236}">
                        <a16:creationId xmlns:a16="http://schemas.microsoft.com/office/drawing/2014/main" id="{CE7F9262-F1AF-97AE-8F2B-909B1821F4F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Line 80">
                    <a:extLst>
                      <a:ext uri="{FF2B5EF4-FFF2-40B4-BE49-F238E27FC236}">
                        <a16:creationId xmlns:a16="http://schemas.microsoft.com/office/drawing/2014/main" id="{0348AAF7-B764-CEC7-C9D8-1F8A830B3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 name="Line 83">
                    <a:extLst>
                      <a:ext uri="{FF2B5EF4-FFF2-40B4-BE49-F238E27FC236}">
                        <a16:creationId xmlns:a16="http://schemas.microsoft.com/office/drawing/2014/main" id="{C94002DB-71DF-D555-73AA-FB36950CFD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Line 86">
                    <a:extLst>
                      <a:ext uri="{FF2B5EF4-FFF2-40B4-BE49-F238E27FC236}">
                        <a16:creationId xmlns:a16="http://schemas.microsoft.com/office/drawing/2014/main" id="{B057645C-FAE7-DAA0-7065-406885CA28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Line 89">
                    <a:extLst>
                      <a:ext uri="{FF2B5EF4-FFF2-40B4-BE49-F238E27FC236}">
                        <a16:creationId xmlns:a16="http://schemas.microsoft.com/office/drawing/2014/main" id="{A56A6525-832E-5D90-C98A-C6063F5AE4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51" name="Group 50">
                <a:extLst>
                  <a:ext uri="{FF2B5EF4-FFF2-40B4-BE49-F238E27FC236}">
                    <a16:creationId xmlns:a16="http://schemas.microsoft.com/office/drawing/2014/main" id="{421C0FE1-7D43-A6CB-B707-1E63308859D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1" name="Group 60">
                  <a:extLst>
                    <a:ext uri="{FF2B5EF4-FFF2-40B4-BE49-F238E27FC236}">
                      <a16:creationId xmlns:a16="http://schemas.microsoft.com/office/drawing/2014/main" id="{CB3C26E9-857B-E9A7-7751-50AC8B93B6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5" name="Straight Connector 64">
                    <a:extLst>
                      <a:ext uri="{FF2B5EF4-FFF2-40B4-BE49-F238E27FC236}">
                        <a16:creationId xmlns:a16="http://schemas.microsoft.com/office/drawing/2014/main" id="{72BD28F9-469C-22AF-7C8F-758989829B1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61E3726-FE4D-39B5-5FDD-11AECB1B517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7" name="Rectangle 30">
                    <a:extLst>
                      <a:ext uri="{FF2B5EF4-FFF2-40B4-BE49-F238E27FC236}">
                        <a16:creationId xmlns:a16="http://schemas.microsoft.com/office/drawing/2014/main" id="{55D3AD5E-F699-B39E-1ACD-31FE8B94960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30">
                    <a:extLst>
                      <a:ext uri="{FF2B5EF4-FFF2-40B4-BE49-F238E27FC236}">
                        <a16:creationId xmlns:a16="http://schemas.microsoft.com/office/drawing/2014/main" id="{14A3AC03-73A8-179B-0255-F6595B030F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5BC7721D-A36D-C25E-F2FF-B08899CD462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3" name="Freeform: Shape 73">
                    <a:extLst>
                      <a:ext uri="{FF2B5EF4-FFF2-40B4-BE49-F238E27FC236}">
                        <a16:creationId xmlns:a16="http://schemas.microsoft.com/office/drawing/2014/main" id="{24FE16C1-456C-BE45-0DC5-B0632951C4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64" name="Freeform: Shape 74">
                    <a:extLst>
                      <a:ext uri="{FF2B5EF4-FFF2-40B4-BE49-F238E27FC236}">
                        <a16:creationId xmlns:a16="http://schemas.microsoft.com/office/drawing/2014/main" id="{E3694B78-817C-725C-E3FA-0EBB270DAA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52" name="Group 51">
                <a:extLst>
                  <a:ext uri="{FF2B5EF4-FFF2-40B4-BE49-F238E27FC236}">
                    <a16:creationId xmlns:a16="http://schemas.microsoft.com/office/drawing/2014/main" id="{D28E1246-F52C-0640-95BD-015F886124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3" name="Group 52">
                  <a:extLst>
                    <a:ext uri="{FF2B5EF4-FFF2-40B4-BE49-F238E27FC236}">
                      <a16:creationId xmlns:a16="http://schemas.microsoft.com/office/drawing/2014/main" id="{654CE322-1ED4-48F8-A09B-F4D21B1524B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8" name="Freeform 57">
                    <a:extLst>
                      <a:ext uri="{FF2B5EF4-FFF2-40B4-BE49-F238E27FC236}">
                        <a16:creationId xmlns:a16="http://schemas.microsoft.com/office/drawing/2014/main" id="{8B84CF30-E3E9-C0A1-D1EF-BCE3C73EE1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8">
                    <a:extLst>
                      <a:ext uri="{FF2B5EF4-FFF2-40B4-BE49-F238E27FC236}">
                        <a16:creationId xmlns:a16="http://schemas.microsoft.com/office/drawing/2014/main" id="{53D1F963-F022-6FD5-F242-4EBFF537CC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70">
                    <a:extLst>
                      <a:ext uri="{FF2B5EF4-FFF2-40B4-BE49-F238E27FC236}">
                        <a16:creationId xmlns:a16="http://schemas.microsoft.com/office/drawing/2014/main" id="{CF67ABB8-6B94-86EA-239A-03986A9690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1A7A8F26-FCAA-BA92-E5E8-4CC86F715F6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5" name="Freeform 68">
                    <a:extLst>
                      <a:ext uri="{FF2B5EF4-FFF2-40B4-BE49-F238E27FC236}">
                        <a16:creationId xmlns:a16="http://schemas.microsoft.com/office/drawing/2014/main" id="{0F8531EE-3F08-B345-5629-D105362C1E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69">
                    <a:extLst>
                      <a:ext uri="{FF2B5EF4-FFF2-40B4-BE49-F238E27FC236}">
                        <a16:creationId xmlns:a16="http://schemas.microsoft.com/office/drawing/2014/main" id="{0A2F137C-AAF4-114A-2ACB-21D28BCDAE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57" name="Line 70">
                    <a:extLst>
                      <a:ext uri="{FF2B5EF4-FFF2-40B4-BE49-F238E27FC236}">
                        <a16:creationId xmlns:a16="http://schemas.microsoft.com/office/drawing/2014/main" id="{9651D6D7-979D-F020-51EC-50B39BF8F8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cxnSp>
        <p:nvCxnSpPr>
          <p:cNvPr id="94" name="Straight Connector 93">
            <a:extLst>
              <a:ext uri="{FF2B5EF4-FFF2-40B4-BE49-F238E27FC236}">
                <a16:creationId xmlns:a16="http://schemas.microsoft.com/office/drawing/2014/main" id="{FE833E4E-4232-FFDA-5020-37E4AD56D9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4139877"/>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Title 1">
            <a:extLst>
              <a:ext uri="{FF2B5EF4-FFF2-40B4-BE49-F238E27FC236}">
                <a16:creationId xmlns:a16="http://schemas.microsoft.com/office/drawing/2014/main" id="{C69B35B4-8267-15C0-DBC8-85F19005E59C}"/>
              </a:ext>
            </a:extLst>
          </p:cNvPr>
          <p:cNvSpPr>
            <a:spLocks noGrp="1"/>
          </p:cNvSpPr>
          <p:nvPr>
            <p:ph type="ctrTitle"/>
          </p:nvPr>
        </p:nvSpPr>
        <p:spPr>
          <a:xfrm>
            <a:off x="3627120" y="1143006"/>
            <a:ext cx="4937760" cy="2731076"/>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93" name="Subtitle 2">
            <a:extLst>
              <a:ext uri="{FF2B5EF4-FFF2-40B4-BE49-F238E27FC236}">
                <a16:creationId xmlns:a16="http://schemas.microsoft.com/office/drawing/2014/main" id="{2F1F49DF-E0A4-2236-FD46-ECB7130CBBCA}"/>
              </a:ext>
            </a:extLst>
          </p:cNvPr>
          <p:cNvSpPr>
            <a:spLocks noGrp="1"/>
          </p:cNvSpPr>
          <p:nvPr>
            <p:ph type="subTitle" idx="1"/>
          </p:nvPr>
        </p:nvSpPr>
        <p:spPr>
          <a:xfrm>
            <a:off x="2895600" y="4405673"/>
            <a:ext cx="6400800" cy="1309327"/>
          </a:xfrm>
        </p:spPr>
        <p:txBody>
          <a:bodyPr vert="horz" lIns="91440" tIns="45720" rIns="91440" bIns="45720" rtlCol="0">
            <a:noAutofit/>
          </a:bodyPr>
          <a:lstStyle>
            <a:lvl1pPr marL="0" indent="0" algn="ctr">
              <a:buNone/>
              <a:defRPr lang="en-US" sz="1800" cap="all" spc="100" baseline="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546269" y="6343955"/>
            <a:ext cx="1349331" cy="365125"/>
          </a:xfrm>
          <a:prstGeom prst="rect">
            <a:avLst/>
          </a:prstGeom>
        </p:spPr>
        <p:txBody>
          <a:bodyPr>
            <a:noAutofit/>
          </a:bodyPr>
          <a:lstStyle/>
          <a:p>
            <a:r>
              <a:rPr lang="en-US"/>
              <a:t>20xx</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216524"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10044568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tx2"/>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948CB83-964B-888F-78FF-AACD6099F73A}"/>
              </a:ext>
            </a:extLst>
          </p:cNvPr>
          <p:cNvGrpSpPr/>
          <p:nvPr/>
        </p:nvGrpSpPr>
        <p:grpSpPr>
          <a:xfrm rot="2700000">
            <a:off x="10522137" y="4483036"/>
            <a:ext cx="633413" cy="1862138"/>
            <a:chOff x="5959192" y="333389"/>
            <a:chExt cx="633413" cy="1862138"/>
          </a:xfrm>
        </p:grpSpPr>
        <p:grpSp>
          <p:nvGrpSpPr>
            <p:cNvPr id="8" name="Group 7">
              <a:extLst>
                <a:ext uri="{FF2B5EF4-FFF2-40B4-BE49-F238E27FC236}">
                  <a16:creationId xmlns:a16="http://schemas.microsoft.com/office/drawing/2014/main" id="{70C17E4C-DCC6-2046-B2E1-D1E0332600F0}"/>
                </a:ext>
              </a:extLst>
            </p:cNvPr>
            <p:cNvGrpSpPr/>
            <p:nvPr/>
          </p:nvGrpSpPr>
          <p:grpSpPr>
            <a:xfrm>
              <a:off x="5959192" y="333389"/>
              <a:ext cx="633413" cy="1419225"/>
              <a:chOff x="5959192" y="333389"/>
              <a:chExt cx="633413" cy="1419225"/>
            </a:xfrm>
          </p:grpSpPr>
          <p:sp>
            <p:nvSpPr>
              <p:cNvPr id="10" name="Freeform 68">
                <a:extLst>
                  <a:ext uri="{FF2B5EF4-FFF2-40B4-BE49-F238E27FC236}">
                    <a16:creationId xmlns:a16="http://schemas.microsoft.com/office/drawing/2014/main" id="{89C58AF8-D1AE-E262-2941-EECB2D418E11}"/>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9">
                <a:extLst>
                  <a:ext uri="{FF2B5EF4-FFF2-40B4-BE49-F238E27FC236}">
                    <a16:creationId xmlns:a16="http://schemas.microsoft.com/office/drawing/2014/main" id="{2F5AE8CC-0485-3842-29F8-DB900BDA6A6B}"/>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Line 70">
              <a:extLst>
                <a:ext uri="{FF2B5EF4-FFF2-40B4-BE49-F238E27FC236}">
                  <a16:creationId xmlns:a16="http://schemas.microsoft.com/office/drawing/2014/main" id="{79EAF4E3-F1D3-E6D6-FE15-A6142C1ED9AE}"/>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9140952" cy="914400"/>
          </a:xfrm>
          <a:prstGeom prst="rect">
            <a:avLst/>
          </a:prstGeom>
        </p:spPr>
        <p:txBody>
          <a:bodyPr>
            <a:noAutofit/>
          </a:bodyPr>
          <a:lstStyle>
            <a:lvl1pPr>
              <a:defRPr>
                <a:solidFill>
                  <a:schemeClr val="bg1">
                    <a:lumMod val="75000"/>
                    <a:lumOff val="25000"/>
                  </a:schemeClr>
                </a:solidFill>
                <a:latin typeface="+mj-lt"/>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09600" y="685800"/>
            <a:ext cx="9144000" cy="5486399"/>
          </a:xfrm>
        </p:spPr>
        <p:txBody>
          <a:bodyPr anchor="t">
            <a:noAutofit/>
          </a:bodyPr>
          <a:lstStyle>
            <a:lvl1pPr marL="0" indent="0">
              <a:lnSpc>
                <a:spcPct val="90000"/>
              </a:lnSpc>
              <a:buNone/>
              <a:defRPr sz="5000" b="0" cap="all" baseline="0">
                <a:solidFill>
                  <a:schemeClr val="bg1">
                    <a:lumMod val="75000"/>
                    <a:lumOff val="25000"/>
                  </a:schemeClr>
                </a:solidFill>
                <a:latin typeface="+mj-lt"/>
                <a:ea typeface="Batang" panose="02030600000101010101" pitchFamily="18" charset="-127"/>
              </a:defRPr>
            </a:lvl1pPr>
            <a:lvl2pPr marL="228600" indent="0">
              <a:lnSpc>
                <a:spcPct val="90000"/>
              </a:lnSpc>
              <a:buNone/>
              <a:defRPr sz="5000" b="0" cap="all" baseline="0">
                <a:solidFill>
                  <a:schemeClr val="bg1">
                    <a:lumMod val="75000"/>
                    <a:lumOff val="25000"/>
                  </a:schemeClr>
                </a:solidFill>
                <a:latin typeface="+mj-lt"/>
                <a:ea typeface="Batang" panose="02030600000101010101" pitchFamily="18" charset="-127"/>
              </a:defRPr>
            </a:lvl2pPr>
            <a:lvl3pPr marL="457200" indent="0">
              <a:lnSpc>
                <a:spcPct val="90000"/>
              </a:lnSpc>
              <a:buNone/>
              <a:defRPr sz="5000" b="0" cap="all" baseline="0">
                <a:solidFill>
                  <a:schemeClr val="bg1">
                    <a:lumMod val="75000"/>
                    <a:lumOff val="25000"/>
                  </a:schemeClr>
                </a:solidFill>
                <a:latin typeface="+mj-lt"/>
                <a:ea typeface="Batang" panose="02030600000101010101" pitchFamily="18" charset="-127"/>
              </a:defRPr>
            </a:lvl3pPr>
            <a:lvl4pPr marL="685800" indent="0">
              <a:lnSpc>
                <a:spcPct val="90000"/>
              </a:lnSpc>
              <a:buNone/>
              <a:defRPr sz="5000" b="0" cap="all" baseline="0">
                <a:solidFill>
                  <a:schemeClr val="bg1">
                    <a:lumMod val="75000"/>
                    <a:lumOff val="25000"/>
                  </a:schemeClr>
                </a:solidFill>
                <a:latin typeface="+mj-lt"/>
                <a:ea typeface="Batang" panose="02030600000101010101" pitchFamily="18" charset="-127"/>
              </a:defRPr>
            </a:lvl4pPr>
            <a:lvl5pPr marL="914400" indent="0">
              <a:lnSpc>
                <a:spcPct val="90000"/>
              </a:lnSpc>
              <a:buNone/>
              <a:defRPr sz="5000" b="0" cap="all" baseline="0">
                <a:solidFill>
                  <a:schemeClr val="bg1">
                    <a:lumMod val="75000"/>
                    <a:lumOff val="25000"/>
                  </a:schemeClr>
                </a:solidFill>
                <a:latin typeface="+mj-lt"/>
                <a:ea typeface="Batang" panose="02030600000101010101" pitchFamily="18" charset="-127"/>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lstStyle>
            <a:lvl1pPr>
              <a:defRPr>
                <a:solidFill>
                  <a:schemeClr val="bg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3327198845"/>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bg2"/>
        </a:solidFill>
        <a:effectLst/>
      </p:bgPr>
    </p:bg>
    <p:spTree>
      <p:nvGrpSpPr>
        <p:cNvPr id="1" name=""/>
        <p:cNvGrpSpPr/>
        <p:nvPr/>
      </p:nvGrpSpPr>
      <p:grpSpPr>
        <a:xfrm>
          <a:off x="0" y="0"/>
          <a:ext cx="0" cy="0"/>
          <a:chOff x="0" y="0"/>
          <a:chExt cx="0" cy="0"/>
        </a:xfrm>
      </p:grpSpPr>
      <p:grpSp>
        <p:nvGrpSpPr>
          <p:cNvPr id="101" name="Group 100">
            <a:extLst>
              <a:ext uri="{FF2B5EF4-FFF2-40B4-BE49-F238E27FC236}">
                <a16:creationId xmlns:a16="http://schemas.microsoft.com/office/drawing/2014/main" id="{E21DD9B6-52E0-7169-7976-70CDEAC828D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flipV="1">
            <a:off x="9970657" y="4426541"/>
            <a:ext cx="1785984" cy="2211229"/>
            <a:chOff x="3125006" y="3171595"/>
            <a:chExt cx="1785984" cy="2211229"/>
          </a:xfrm>
        </p:grpSpPr>
        <p:grpSp>
          <p:nvGrpSpPr>
            <p:cNvPr id="102" name="Group 101">
              <a:extLst>
                <a:ext uri="{FF2B5EF4-FFF2-40B4-BE49-F238E27FC236}">
                  <a16:creationId xmlns:a16="http://schemas.microsoft.com/office/drawing/2014/main" id="{B03227F6-7039-B94F-5997-1E17787AFC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6" name="Straight Connector 105">
                <a:extLst>
                  <a:ext uri="{FF2B5EF4-FFF2-40B4-BE49-F238E27FC236}">
                    <a16:creationId xmlns:a16="http://schemas.microsoft.com/office/drawing/2014/main" id="{558E3E8E-104E-EA41-08BF-5E318159E56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5B027AC-13FC-39C1-D473-0A3B1455E031}"/>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8" name="Rectangle 30">
                <a:extLst>
                  <a:ext uri="{FF2B5EF4-FFF2-40B4-BE49-F238E27FC236}">
                    <a16:creationId xmlns:a16="http://schemas.microsoft.com/office/drawing/2014/main" id="{B71D1F97-BF2F-7148-AB61-48B42BC257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30">
                <a:extLst>
                  <a:ext uri="{FF2B5EF4-FFF2-40B4-BE49-F238E27FC236}">
                    <a16:creationId xmlns:a16="http://schemas.microsoft.com/office/drawing/2014/main" id="{85AF10AC-3AF6-1059-BD35-B708FF8A83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13FE67EB-BA30-8EDC-4BF6-4558CC75E4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4" name="Freeform: Shape 141">
                <a:extLst>
                  <a:ext uri="{FF2B5EF4-FFF2-40B4-BE49-F238E27FC236}">
                    <a16:creationId xmlns:a16="http://schemas.microsoft.com/office/drawing/2014/main" id="{D710C972-B401-AED7-77AF-04633FE1C93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05" name="Freeform: Shape 142">
                <a:extLst>
                  <a:ext uri="{FF2B5EF4-FFF2-40B4-BE49-F238E27FC236}">
                    <a16:creationId xmlns:a16="http://schemas.microsoft.com/office/drawing/2014/main" id="{0E8234D7-B4D9-A716-9C7B-C53935A5AD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8226552" cy="914400"/>
          </a:xfrm>
          <a:prstGeom prst="rect">
            <a:avLst/>
          </a:prstGeom>
        </p:spPr>
        <p:txBody>
          <a:bodyPr>
            <a:noAutofit/>
          </a:bodyPr>
          <a:lstStyle>
            <a:lvl1pPr>
              <a:defRPr>
                <a:solidFill>
                  <a:schemeClr val="tx1">
                    <a:lumMod val="75000"/>
                    <a:lumOff val="25000"/>
                  </a:schemeClr>
                </a:solidFill>
                <a:latin typeface="+mj-lt"/>
              </a:defRPr>
            </a:lvl1pPr>
          </a:lstStyle>
          <a:p>
            <a:r>
              <a:rPr lang="en-US" dirty="0"/>
              <a:t>Click to edit Master title style</a:t>
            </a:r>
          </a:p>
        </p:txBody>
      </p:sp>
      <p:sp>
        <p:nvSpPr>
          <p:cNvPr id="6" name="Content Placeholder 6">
            <a:extLst>
              <a:ext uri="{FF2B5EF4-FFF2-40B4-BE49-F238E27FC236}">
                <a16:creationId xmlns:a16="http://schemas.microsoft.com/office/drawing/2014/main" id="{FC17A020-D6A3-77F7-85C7-53BE80D9026D}"/>
              </a:ext>
            </a:extLst>
          </p:cNvPr>
          <p:cNvSpPr>
            <a:spLocks noGrp="1"/>
          </p:cNvSpPr>
          <p:nvPr>
            <p:ph sz="quarter" idx="13" hasCustomPrompt="1"/>
          </p:nvPr>
        </p:nvSpPr>
        <p:spPr>
          <a:xfrm>
            <a:off x="609600" y="685800"/>
            <a:ext cx="8229600" cy="5486399"/>
          </a:xfrm>
        </p:spPr>
        <p:txBody>
          <a:bodyPr anchor="ctr">
            <a:noAutofit/>
          </a:bodyPr>
          <a:lstStyle>
            <a:lvl1pPr marL="0" indent="0">
              <a:lnSpc>
                <a:spcPct val="90000"/>
              </a:lnSpc>
              <a:buNone/>
              <a:defRPr sz="5000" b="0" cap="all" baseline="0">
                <a:solidFill>
                  <a:schemeClr val="tx1">
                    <a:lumMod val="75000"/>
                    <a:lumOff val="25000"/>
                  </a:schemeClr>
                </a:solidFill>
                <a:latin typeface="+mj-lt"/>
                <a:ea typeface="Batang" panose="02030600000101010101" pitchFamily="18" charset="-127"/>
              </a:defRPr>
            </a:lvl1pPr>
            <a:lvl2pPr marL="228600" indent="0">
              <a:lnSpc>
                <a:spcPct val="90000"/>
              </a:lnSpc>
              <a:buNone/>
              <a:defRPr sz="5000" b="0" cap="all" baseline="0">
                <a:solidFill>
                  <a:schemeClr val="tx1">
                    <a:lumMod val="75000"/>
                    <a:lumOff val="25000"/>
                  </a:schemeClr>
                </a:solidFill>
                <a:latin typeface="+mj-lt"/>
                <a:ea typeface="Batang" panose="02030600000101010101" pitchFamily="18" charset="-127"/>
              </a:defRPr>
            </a:lvl2pPr>
            <a:lvl3pPr marL="457200" indent="0">
              <a:lnSpc>
                <a:spcPct val="90000"/>
              </a:lnSpc>
              <a:buNone/>
              <a:defRPr sz="5000" b="0" cap="all" baseline="0">
                <a:solidFill>
                  <a:schemeClr val="tx1">
                    <a:lumMod val="75000"/>
                    <a:lumOff val="25000"/>
                  </a:schemeClr>
                </a:solidFill>
                <a:latin typeface="+mj-lt"/>
                <a:ea typeface="Batang" panose="02030600000101010101" pitchFamily="18" charset="-127"/>
              </a:defRPr>
            </a:lvl3pPr>
            <a:lvl4pPr marL="685800" indent="0">
              <a:lnSpc>
                <a:spcPct val="90000"/>
              </a:lnSpc>
              <a:buNone/>
              <a:defRPr sz="5000" b="0" cap="all" baseline="0">
                <a:solidFill>
                  <a:schemeClr val="tx1">
                    <a:lumMod val="75000"/>
                    <a:lumOff val="25000"/>
                  </a:schemeClr>
                </a:solidFill>
                <a:latin typeface="+mj-lt"/>
                <a:ea typeface="Batang" panose="02030600000101010101" pitchFamily="18" charset="-127"/>
              </a:defRPr>
            </a:lvl4pPr>
            <a:lvl5pPr marL="914400" indent="0">
              <a:lnSpc>
                <a:spcPct val="90000"/>
              </a:lnSpc>
              <a:buNone/>
              <a:defRPr sz="5000" b="0" cap="all" baseline="0">
                <a:solidFill>
                  <a:schemeClr val="tx1">
                    <a:lumMod val="75000"/>
                    <a:lumOff val="25000"/>
                  </a:schemeClr>
                </a:solidFill>
                <a:latin typeface="+mj-lt"/>
                <a:ea typeface="Batang" panose="02030600000101010101" pitchFamily="18" charset="-127"/>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tx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31751178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62BAAD8-5E23-403F-8F97-DCFB134B81A8}"/>
              </a:ext>
            </a:extLst>
          </p:cNvPr>
          <p:cNvGrpSpPr/>
          <p:nvPr/>
        </p:nvGrpSpPr>
        <p:grpSpPr>
          <a:xfrm flipH="1">
            <a:off x="10414450" y="651327"/>
            <a:ext cx="698051" cy="1372591"/>
            <a:chOff x="1079500" y="649304"/>
            <a:chExt cx="698051" cy="1372591"/>
          </a:xfrm>
        </p:grpSpPr>
        <p:sp>
          <p:nvSpPr>
            <p:cNvPr id="7" name="Oval 6">
              <a:extLst>
                <a:ext uri="{FF2B5EF4-FFF2-40B4-BE49-F238E27FC236}">
                  <a16:creationId xmlns:a16="http://schemas.microsoft.com/office/drawing/2014/main" id="{078DB782-5204-DE67-F9A0-4A906680A49F}"/>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9" name="Group 8">
              <a:extLst>
                <a:ext uri="{FF2B5EF4-FFF2-40B4-BE49-F238E27FC236}">
                  <a16:creationId xmlns:a16="http://schemas.microsoft.com/office/drawing/2014/main" id="{9E76D249-95D9-CBEC-64CA-3FDC7A1CE75D}"/>
                </a:ext>
              </a:extLst>
            </p:cNvPr>
            <p:cNvGrpSpPr/>
            <p:nvPr/>
          </p:nvGrpSpPr>
          <p:grpSpPr>
            <a:xfrm rot="10800000">
              <a:off x="1079500" y="952167"/>
              <a:ext cx="641184" cy="1069728"/>
              <a:chOff x="6484111" y="2967038"/>
              <a:chExt cx="641184" cy="1069728"/>
            </a:xfrm>
          </p:grpSpPr>
          <p:grpSp>
            <p:nvGrpSpPr>
              <p:cNvPr id="10" name="Group 9">
                <a:extLst>
                  <a:ext uri="{FF2B5EF4-FFF2-40B4-BE49-F238E27FC236}">
                    <a16:creationId xmlns:a16="http://schemas.microsoft.com/office/drawing/2014/main" id="{D99002E3-B8F9-2383-6644-7A34CD978308}"/>
                  </a:ext>
                </a:extLst>
              </p:cNvPr>
              <p:cNvGrpSpPr/>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2ECA2663-32CE-943D-6756-F1FBDD98A6D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CF1D89AC-FE53-59CC-9C9A-D5095FCF28F8}"/>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97AE4A79-7C94-350A-D123-528B8EE9361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0E7156A5-D641-1556-B542-155C3BCD690B}"/>
                  </a:ext>
                </a:extLst>
              </p:cNvPr>
              <p:cNvGrpSpPr/>
              <p:nvPr/>
            </p:nvGrpSpPr>
            <p:grpSpPr>
              <a:xfrm rot="18900000" flipH="1">
                <a:off x="6484111" y="3104366"/>
                <a:ext cx="317159" cy="932400"/>
                <a:chOff x="6808136" y="2967038"/>
                <a:chExt cx="317159" cy="932400"/>
              </a:xfrm>
            </p:grpSpPr>
            <p:sp>
              <p:nvSpPr>
                <p:cNvPr id="12" name="Freeform 68">
                  <a:extLst>
                    <a:ext uri="{FF2B5EF4-FFF2-40B4-BE49-F238E27FC236}">
                      <a16:creationId xmlns:a16="http://schemas.microsoft.com/office/drawing/2014/main" id="{9DD821AB-1AFD-00AE-F5AC-072FA2831CC5}"/>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B44CFD51-7AA3-6464-ABAC-BCABA0E25597}"/>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Line 70">
                  <a:extLst>
                    <a:ext uri="{FF2B5EF4-FFF2-40B4-BE49-F238E27FC236}">
                      <a16:creationId xmlns:a16="http://schemas.microsoft.com/office/drawing/2014/main" id="{3F6E13E8-6620-20F1-EFC9-DCAC2774FBC8}"/>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9140107" cy="914400"/>
          </a:xfrm>
          <a:prstGeom prst="rect">
            <a:avLst/>
          </a:prstGeom>
        </p:spPr>
        <p:txBody>
          <a:bodyPr>
            <a:noAutofit/>
          </a:bodyPr>
          <a:lstStyle/>
          <a:p>
            <a:r>
              <a:rPr lang="en-US"/>
              <a:t>Click to edit Master title style</a:t>
            </a:r>
          </a:p>
        </p:txBody>
      </p:sp>
      <p:sp>
        <p:nvSpPr>
          <p:cNvPr id="20" name="Content Placeholder 19">
            <a:extLst>
              <a:ext uri="{FF2B5EF4-FFF2-40B4-BE49-F238E27FC236}">
                <a16:creationId xmlns:a16="http://schemas.microsoft.com/office/drawing/2014/main" id="{9C628F80-5DEA-8C31-B904-3BC56FDFF696}"/>
              </a:ext>
            </a:extLst>
          </p:cNvPr>
          <p:cNvSpPr>
            <a:spLocks noGrp="1"/>
          </p:cNvSpPr>
          <p:nvPr>
            <p:ph sz="quarter" idx="14" hasCustomPrompt="1"/>
          </p:nvPr>
        </p:nvSpPr>
        <p:spPr>
          <a:xfrm>
            <a:off x="612775" y="650875"/>
            <a:ext cx="9139238" cy="5521325"/>
          </a:xfrm>
        </p:spPr>
        <p:txBody>
          <a:bodyPr anchor="b"/>
          <a:lstStyle>
            <a:lvl1pPr>
              <a:lnSpc>
                <a:spcPct val="90000"/>
              </a:lnSpc>
              <a:defRPr sz="5000" cap="all" baseline="0">
                <a:solidFill>
                  <a:schemeClr val="tx1">
                    <a:lumMod val="75000"/>
                    <a:lumOff val="25000"/>
                  </a:schemeClr>
                </a:solidFill>
                <a:latin typeface="+mj-lt"/>
              </a:defRPr>
            </a:lvl1pPr>
            <a:lvl2pPr>
              <a:lnSpc>
                <a:spcPct val="90000"/>
              </a:lnSpc>
              <a:defRPr sz="5000" cap="all" baseline="0">
                <a:solidFill>
                  <a:schemeClr val="tx1">
                    <a:lumMod val="75000"/>
                    <a:lumOff val="25000"/>
                  </a:schemeClr>
                </a:solidFill>
                <a:latin typeface="+mj-lt"/>
              </a:defRPr>
            </a:lvl2pPr>
            <a:lvl3pPr>
              <a:lnSpc>
                <a:spcPct val="90000"/>
              </a:lnSpc>
              <a:defRPr sz="5000" cap="all" baseline="0">
                <a:solidFill>
                  <a:schemeClr val="tx1">
                    <a:lumMod val="75000"/>
                    <a:lumOff val="25000"/>
                  </a:schemeClr>
                </a:solidFill>
                <a:latin typeface="+mj-lt"/>
              </a:defRPr>
            </a:lvl3pPr>
            <a:lvl4pPr>
              <a:lnSpc>
                <a:spcPct val="90000"/>
              </a:lnSpc>
              <a:defRPr sz="5000" cap="all" baseline="0">
                <a:solidFill>
                  <a:schemeClr val="tx1">
                    <a:lumMod val="75000"/>
                    <a:lumOff val="25000"/>
                  </a:schemeClr>
                </a:solidFill>
                <a:latin typeface="+mj-lt"/>
              </a:defRPr>
            </a:lvl4pPr>
            <a:lvl5pPr>
              <a:lnSpc>
                <a:spcPct val="90000"/>
              </a:lnSpc>
              <a:defRPr sz="5000" cap="all" baseline="0">
                <a:solidFill>
                  <a:schemeClr val="tx1">
                    <a:lumMod val="75000"/>
                    <a:lumOff val="25000"/>
                  </a:schemeClr>
                </a:solidFill>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41543796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530FA8BD-104F-B62D-9686-170237442A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4987925" y="49440"/>
            <a:ext cx="2216150" cy="1177924"/>
            <a:chOff x="4987925" y="2840038"/>
            <a:chExt cx="2216150" cy="1177924"/>
          </a:xfrm>
        </p:grpSpPr>
        <p:sp>
          <p:nvSpPr>
            <p:cNvPr id="8" name="Rectangle 7">
              <a:extLst>
                <a:ext uri="{FF2B5EF4-FFF2-40B4-BE49-F238E27FC236}">
                  <a16:creationId xmlns:a16="http://schemas.microsoft.com/office/drawing/2014/main" id="{68ED83C9-BFC9-A791-3662-CB404216CE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AC42635-B2C5-71D2-D5BF-7BB171F5997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 name="Group 9">
                <a:extLst>
                  <a:ext uri="{FF2B5EF4-FFF2-40B4-BE49-F238E27FC236}">
                    <a16:creationId xmlns:a16="http://schemas.microsoft.com/office/drawing/2014/main" id="{88DB8B70-A837-784C-BE01-7662C397EFB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5" name="Freeform 68">
                  <a:extLst>
                    <a:ext uri="{FF2B5EF4-FFF2-40B4-BE49-F238E27FC236}">
                      <a16:creationId xmlns:a16="http://schemas.microsoft.com/office/drawing/2014/main" id="{D944038A-4F94-C29A-5020-589829E2C3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69">
                  <a:extLst>
                    <a:ext uri="{FF2B5EF4-FFF2-40B4-BE49-F238E27FC236}">
                      <a16:creationId xmlns:a16="http://schemas.microsoft.com/office/drawing/2014/main" id="{CA018A91-4BC0-5B20-4336-EE7FA90F21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Line 70">
                  <a:extLst>
                    <a:ext uri="{FF2B5EF4-FFF2-40B4-BE49-F238E27FC236}">
                      <a16:creationId xmlns:a16="http://schemas.microsoft.com/office/drawing/2014/main" id="{4920CAFD-E512-4531-1169-ED481576AB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10">
                <a:extLst>
                  <a:ext uri="{FF2B5EF4-FFF2-40B4-BE49-F238E27FC236}">
                    <a16:creationId xmlns:a16="http://schemas.microsoft.com/office/drawing/2014/main" id="{0EE3CA6F-C175-A73F-2E44-C039243F5AD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2" name="Freeform 68">
                  <a:extLst>
                    <a:ext uri="{FF2B5EF4-FFF2-40B4-BE49-F238E27FC236}">
                      <a16:creationId xmlns:a16="http://schemas.microsoft.com/office/drawing/2014/main" id="{2803DC2E-CE34-806E-D2CE-9F0121A4C3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A6A7E506-4934-4A00-8743-D201E56C20B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Line 70">
                  <a:extLst>
                    <a:ext uri="{FF2B5EF4-FFF2-40B4-BE49-F238E27FC236}">
                      <a16:creationId xmlns:a16="http://schemas.microsoft.com/office/drawing/2014/main" id="{6D4C5F55-56C0-223F-9074-8C8EA50BA5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3169920" y="4617355"/>
            <a:ext cx="5852160" cy="1545333"/>
          </a:xfrm>
          <a:prstGeom prst="rect">
            <a:avLst/>
          </a:prstGeom>
        </p:spPr>
        <p:txBody>
          <a:bodyPr anchor="ctr">
            <a:noAutofit/>
          </a:bodyPr>
          <a:lstStyle>
            <a:lvl1pPr algn="ctr">
              <a:lnSpc>
                <a:spcPct val="120000"/>
              </a:lnSpc>
              <a:defRPr sz="1800" b="0" i="0" spc="0">
                <a:solidFill>
                  <a:schemeClr val="tx1">
                    <a:lumMod val="65000"/>
                    <a:lumOff val="35000"/>
                  </a:schemeClr>
                </a:solidFill>
                <a:latin typeface="+mn-lt"/>
              </a:defRPr>
            </a:lvl1pPr>
          </a:lstStyle>
          <a:p>
            <a:r>
              <a:rPr lang="en-US"/>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2925456"/>
          </a:xfrm>
        </p:spPr>
        <p:txBody>
          <a:bodyPr anchor="b">
            <a:noAutofit/>
          </a:bodyPr>
          <a:lstStyle>
            <a:lvl1pPr marL="164592" indent="-164592" algn="ctr">
              <a:lnSpc>
                <a:spcPct val="90000"/>
              </a:lnSpc>
              <a:spcBef>
                <a:spcPts val="0"/>
              </a:spcBef>
              <a:buNone/>
              <a:defRPr sz="4000" cap="all" baseline="0">
                <a:solidFill>
                  <a:schemeClr val="tx1">
                    <a:lumMod val="75000"/>
                    <a:lumOff val="25000"/>
                  </a:schemeClr>
                </a:solidFill>
                <a:latin typeface="+mj-lt"/>
                <a:ea typeface="Batang" panose="02030600000101010101" pitchFamily="18" charset="-127"/>
              </a:defRPr>
            </a:lvl1pPr>
          </a:lstStyle>
          <a:p>
            <a:pPr lvl="0"/>
            <a:r>
              <a:rPr lang="en-US" dirty="0"/>
              <a:t>Click to add Quote</a:t>
            </a:r>
          </a:p>
        </p:txBody>
      </p:sp>
      <p:cxnSp>
        <p:nvCxnSpPr>
          <p:cNvPr id="20" name="Straight Connector 19">
            <a:extLst>
              <a:ext uri="{FF2B5EF4-FFF2-40B4-BE49-F238E27FC236}">
                <a16:creationId xmlns:a16="http://schemas.microsoft.com/office/drawing/2014/main" id="{CDB58263-7B3B-44AD-A3FB-5F78690F9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821680" y="4365765"/>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122401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tx2"/>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A4D7B3C-E2E2-A99D-707D-4A29E0F78A04}"/>
              </a:ext>
            </a:extLst>
          </p:cNvPr>
          <p:cNvGrpSpPr/>
          <p:nvPr/>
        </p:nvGrpSpPr>
        <p:grpSpPr>
          <a:xfrm flipH="1">
            <a:off x="9740417" y="457964"/>
            <a:ext cx="2227875" cy="5970551"/>
            <a:chOff x="9740417" y="457964"/>
            <a:chExt cx="2227875" cy="5970551"/>
          </a:xfrm>
        </p:grpSpPr>
        <p:grpSp>
          <p:nvGrpSpPr>
            <p:cNvPr id="14" name="Group 13">
              <a:extLst>
                <a:ext uri="{FF2B5EF4-FFF2-40B4-BE49-F238E27FC236}">
                  <a16:creationId xmlns:a16="http://schemas.microsoft.com/office/drawing/2014/main" id="{039081ED-1E4D-835D-7830-219AA69ADBE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30" name="Group 29">
                <a:extLst>
                  <a:ext uri="{FF2B5EF4-FFF2-40B4-BE49-F238E27FC236}">
                    <a16:creationId xmlns:a16="http://schemas.microsoft.com/office/drawing/2014/main" id="{87482348-118F-172A-CEC2-0BE109082A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6" name="Group 35">
                  <a:extLst>
                    <a:ext uri="{FF2B5EF4-FFF2-40B4-BE49-F238E27FC236}">
                      <a16:creationId xmlns:a16="http://schemas.microsoft.com/office/drawing/2014/main" id="{E24D7200-718C-1F03-6154-C121CE065B0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40" name="Straight Connector 39">
                    <a:extLst>
                      <a:ext uri="{FF2B5EF4-FFF2-40B4-BE49-F238E27FC236}">
                        <a16:creationId xmlns:a16="http://schemas.microsoft.com/office/drawing/2014/main" id="{92B64D78-7934-3FE5-87D9-F3A7D5D6AD6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A497D00-6369-FB97-B6F8-5A6E5F82321B}"/>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2" name="Rectangle 30">
                    <a:extLst>
                      <a:ext uri="{FF2B5EF4-FFF2-40B4-BE49-F238E27FC236}">
                        <a16:creationId xmlns:a16="http://schemas.microsoft.com/office/drawing/2014/main" id="{E7E05EA8-E3B5-A489-7929-069B330E97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30">
                    <a:extLst>
                      <a:ext uri="{FF2B5EF4-FFF2-40B4-BE49-F238E27FC236}">
                        <a16:creationId xmlns:a16="http://schemas.microsoft.com/office/drawing/2014/main" id="{1B76326D-6549-36D1-8925-974843D03D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1F73DD90-9C8D-3260-09BF-779734AD5C8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8" name="Freeform: Shape 57">
                    <a:extLst>
                      <a:ext uri="{FF2B5EF4-FFF2-40B4-BE49-F238E27FC236}">
                        <a16:creationId xmlns:a16="http://schemas.microsoft.com/office/drawing/2014/main" id="{507ED09C-B71C-F301-CEBB-E4EAA116F4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9" name="Freeform: Shape 58">
                    <a:extLst>
                      <a:ext uri="{FF2B5EF4-FFF2-40B4-BE49-F238E27FC236}">
                        <a16:creationId xmlns:a16="http://schemas.microsoft.com/office/drawing/2014/main" id="{D0C5B0BC-51DA-81B3-9A19-E6FFDEC1B3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31" name="Group 30">
                <a:extLst>
                  <a:ext uri="{FF2B5EF4-FFF2-40B4-BE49-F238E27FC236}">
                    <a16:creationId xmlns:a16="http://schemas.microsoft.com/office/drawing/2014/main" id="{1F07DBFE-AC52-8CE2-60C8-996345985A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32" name="Group 31">
                  <a:extLst>
                    <a:ext uri="{FF2B5EF4-FFF2-40B4-BE49-F238E27FC236}">
                      <a16:creationId xmlns:a16="http://schemas.microsoft.com/office/drawing/2014/main" id="{440BB012-2594-ED3D-1998-F8EFE65C0B5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4" name="Freeform 68">
                    <a:extLst>
                      <a:ext uri="{FF2B5EF4-FFF2-40B4-BE49-F238E27FC236}">
                        <a16:creationId xmlns:a16="http://schemas.microsoft.com/office/drawing/2014/main" id="{2DE4023E-BC6D-AEE3-5769-908F1479B5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9">
                    <a:extLst>
                      <a:ext uri="{FF2B5EF4-FFF2-40B4-BE49-F238E27FC236}">
                        <a16:creationId xmlns:a16="http://schemas.microsoft.com/office/drawing/2014/main" id="{4806FFCC-55BD-F38B-78DA-C107F8CF77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3" name="Line 70">
                  <a:extLst>
                    <a:ext uri="{FF2B5EF4-FFF2-40B4-BE49-F238E27FC236}">
                      <a16:creationId xmlns:a16="http://schemas.microsoft.com/office/drawing/2014/main" id="{09587BBE-7BD5-0A5E-5711-CE564167C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5" name="Group 14">
              <a:extLst>
                <a:ext uri="{FF2B5EF4-FFF2-40B4-BE49-F238E27FC236}">
                  <a16:creationId xmlns:a16="http://schemas.microsoft.com/office/drawing/2014/main" id="{AF9AFC1F-1EB3-9F87-5CDF-AE004E08D6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6" name="Group 15">
                <a:extLst>
                  <a:ext uri="{FF2B5EF4-FFF2-40B4-BE49-F238E27FC236}">
                    <a16:creationId xmlns:a16="http://schemas.microsoft.com/office/drawing/2014/main" id="{48F2309A-4B72-CD70-792D-23EAFFDE6F8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22" name="Group 21">
                  <a:extLst>
                    <a:ext uri="{FF2B5EF4-FFF2-40B4-BE49-F238E27FC236}">
                      <a16:creationId xmlns:a16="http://schemas.microsoft.com/office/drawing/2014/main" id="{6627476C-BCF0-6A4D-02A4-526DFA603B5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6" name="Straight Connector 25">
                    <a:extLst>
                      <a:ext uri="{FF2B5EF4-FFF2-40B4-BE49-F238E27FC236}">
                        <a16:creationId xmlns:a16="http://schemas.microsoft.com/office/drawing/2014/main" id="{9D5AF189-B5B9-C29D-8E3E-EC8702F3676B}"/>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62D464E-7CBA-A8C2-96A1-F54CBF232F8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8" name="Rectangle 30">
                    <a:extLst>
                      <a:ext uri="{FF2B5EF4-FFF2-40B4-BE49-F238E27FC236}">
                        <a16:creationId xmlns:a16="http://schemas.microsoft.com/office/drawing/2014/main" id="{C9030B14-7F34-518E-7149-0A4306370A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30">
                    <a:extLst>
                      <a:ext uri="{FF2B5EF4-FFF2-40B4-BE49-F238E27FC236}">
                        <a16:creationId xmlns:a16="http://schemas.microsoft.com/office/drawing/2014/main" id="{DCB4D896-DA64-0F12-3CA5-6161AB90C8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1FB57B90-2476-D0DF-2C8B-7611AD6C9F8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4" name="Freeform: Shape 141">
                    <a:extLst>
                      <a:ext uri="{FF2B5EF4-FFF2-40B4-BE49-F238E27FC236}">
                        <a16:creationId xmlns:a16="http://schemas.microsoft.com/office/drawing/2014/main" id="{7F897B26-F7D8-0C81-447C-6942C7C6D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5" name="Freeform: Shape 142">
                    <a:extLst>
                      <a:ext uri="{FF2B5EF4-FFF2-40B4-BE49-F238E27FC236}">
                        <a16:creationId xmlns:a16="http://schemas.microsoft.com/office/drawing/2014/main" id="{7BEC136A-9A82-57FB-E919-71BEDCF9DE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7" name="Group 16">
                <a:extLst>
                  <a:ext uri="{FF2B5EF4-FFF2-40B4-BE49-F238E27FC236}">
                    <a16:creationId xmlns:a16="http://schemas.microsoft.com/office/drawing/2014/main" id="{7924E014-70E2-35E1-4035-AFE4CB40E46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8" name="Group 17">
                  <a:extLst>
                    <a:ext uri="{FF2B5EF4-FFF2-40B4-BE49-F238E27FC236}">
                      <a16:creationId xmlns:a16="http://schemas.microsoft.com/office/drawing/2014/main" id="{D9F05B2C-AB75-E3C7-905F-DDFB7661C93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0" name="Freeform 68">
                    <a:extLst>
                      <a:ext uri="{FF2B5EF4-FFF2-40B4-BE49-F238E27FC236}">
                        <a16:creationId xmlns:a16="http://schemas.microsoft.com/office/drawing/2014/main" id="{4B2D29E0-A432-9BF7-4563-DA726502663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id="{9FB0CA3B-A554-C7C6-489F-00CE622B0EB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9" name="Line 70">
                  <a:extLst>
                    <a:ext uri="{FF2B5EF4-FFF2-40B4-BE49-F238E27FC236}">
                      <a16:creationId xmlns:a16="http://schemas.microsoft.com/office/drawing/2014/main" id="{BE41ACB0-DD9C-5E88-F826-C4E99E1F03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0" name="Title 9">
            <a:extLst>
              <a:ext uri="{FF2B5EF4-FFF2-40B4-BE49-F238E27FC236}">
                <a16:creationId xmlns:a16="http://schemas.microsoft.com/office/drawing/2014/main" id="{318DE55C-A74B-5D17-1D99-57F2DD93F3BB}"/>
              </a:ext>
            </a:extLst>
          </p:cNvPr>
          <p:cNvSpPr>
            <a:spLocks noGrp="1"/>
          </p:cNvSpPr>
          <p:nvPr>
            <p:ph type="title" hasCustomPrompt="1"/>
          </p:nvPr>
        </p:nvSpPr>
        <p:spPr>
          <a:xfrm>
            <a:off x="612648" y="4617354"/>
            <a:ext cx="8226551" cy="1545333"/>
          </a:xfrm>
        </p:spPr>
        <p:txBody>
          <a:bodyPr anchor="t"/>
          <a:lstStyle>
            <a:lvl1pPr>
              <a:lnSpc>
                <a:spcPct val="120000"/>
              </a:lnSpc>
              <a:defRPr sz="1800">
                <a:solidFill>
                  <a:schemeClr val="bg1">
                    <a:lumMod val="75000"/>
                    <a:lumOff val="25000"/>
                  </a:schemeClr>
                </a:solidFill>
                <a:latin typeface="+mn-lt"/>
              </a:defRPr>
            </a:lvl1pPr>
          </a:lstStyle>
          <a:p>
            <a:r>
              <a:rPr lang="en-US" dirty="0"/>
              <a:t>Quote Author</a:t>
            </a:r>
          </a:p>
        </p:txBody>
      </p:sp>
      <p:sp>
        <p:nvSpPr>
          <p:cNvPr id="9" name="Content Placeholder 8">
            <a:extLst>
              <a:ext uri="{FF2B5EF4-FFF2-40B4-BE49-F238E27FC236}">
                <a16:creationId xmlns:a16="http://schemas.microsoft.com/office/drawing/2014/main" id="{E1BDC543-8F6B-6FBD-5568-8A52A08A7430}"/>
              </a:ext>
            </a:extLst>
          </p:cNvPr>
          <p:cNvSpPr>
            <a:spLocks noGrp="1"/>
          </p:cNvSpPr>
          <p:nvPr>
            <p:ph sz="quarter" idx="14" hasCustomPrompt="1"/>
          </p:nvPr>
        </p:nvSpPr>
        <p:spPr>
          <a:xfrm>
            <a:off x="612646" y="1188413"/>
            <a:ext cx="8229600" cy="2925763"/>
          </a:xfrm>
        </p:spPr>
        <p:txBody>
          <a:bodyPr anchor="b"/>
          <a:lstStyle>
            <a:lvl1pPr>
              <a:defRPr sz="4000" cap="all" baseline="0">
                <a:solidFill>
                  <a:schemeClr val="bg1">
                    <a:lumMod val="75000"/>
                    <a:lumOff val="25000"/>
                  </a:schemeClr>
                </a:solidFill>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8409992" y="6343955"/>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1256379703"/>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3">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7AE449-03BC-35B0-AEC3-D45692970205}"/>
              </a:ext>
            </a:extLst>
          </p:cNvPr>
          <p:cNvGrpSpPr/>
          <p:nvPr userDrawn="1"/>
        </p:nvGrpSpPr>
        <p:grpSpPr>
          <a:xfrm flipH="1">
            <a:off x="10414450" y="651327"/>
            <a:ext cx="698051" cy="1372591"/>
            <a:chOff x="1079500" y="649304"/>
            <a:chExt cx="698051" cy="1372591"/>
          </a:xfrm>
        </p:grpSpPr>
        <p:sp>
          <p:nvSpPr>
            <p:cNvPr id="7" name="Oval 6">
              <a:extLst>
                <a:ext uri="{FF2B5EF4-FFF2-40B4-BE49-F238E27FC236}">
                  <a16:creationId xmlns:a16="http://schemas.microsoft.com/office/drawing/2014/main" id="{008CF3E6-E425-C72A-B625-CFCF163D32A5}"/>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20" name="Group 19">
              <a:extLst>
                <a:ext uri="{FF2B5EF4-FFF2-40B4-BE49-F238E27FC236}">
                  <a16:creationId xmlns:a16="http://schemas.microsoft.com/office/drawing/2014/main" id="{45CB0A9B-08FF-70E7-543A-C060A982F2CF}"/>
                </a:ext>
              </a:extLst>
            </p:cNvPr>
            <p:cNvGrpSpPr/>
            <p:nvPr/>
          </p:nvGrpSpPr>
          <p:grpSpPr>
            <a:xfrm rot="10800000">
              <a:off x="1079500" y="952167"/>
              <a:ext cx="641184" cy="1069728"/>
              <a:chOff x="6484111" y="2967038"/>
              <a:chExt cx="641184" cy="1069728"/>
            </a:xfrm>
          </p:grpSpPr>
          <p:grpSp>
            <p:nvGrpSpPr>
              <p:cNvPr id="21" name="Group 20">
                <a:extLst>
                  <a:ext uri="{FF2B5EF4-FFF2-40B4-BE49-F238E27FC236}">
                    <a16:creationId xmlns:a16="http://schemas.microsoft.com/office/drawing/2014/main" id="{145CACDA-2DE0-21D6-B8DB-F9BC62E49AF7}"/>
                  </a:ext>
                </a:extLst>
              </p:cNvPr>
              <p:cNvGrpSpPr/>
              <p:nvPr/>
            </p:nvGrpSpPr>
            <p:grpSpPr>
              <a:xfrm>
                <a:off x="6808136" y="2967038"/>
                <a:ext cx="317159" cy="932400"/>
                <a:chOff x="6808136" y="2967038"/>
                <a:chExt cx="317159" cy="932400"/>
              </a:xfrm>
            </p:grpSpPr>
            <p:sp>
              <p:nvSpPr>
                <p:cNvPr id="26" name="Freeform 68">
                  <a:extLst>
                    <a:ext uri="{FF2B5EF4-FFF2-40B4-BE49-F238E27FC236}">
                      <a16:creationId xmlns:a16="http://schemas.microsoft.com/office/drawing/2014/main" id="{11B46CF9-4D52-6D2F-6FEA-67C5FD728C54}"/>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69">
                  <a:extLst>
                    <a:ext uri="{FF2B5EF4-FFF2-40B4-BE49-F238E27FC236}">
                      <a16:creationId xmlns:a16="http://schemas.microsoft.com/office/drawing/2014/main" id="{E3F7DC37-85A3-8DBC-5517-FC5DDD800D21}"/>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8" name="Line 70">
                  <a:extLst>
                    <a:ext uri="{FF2B5EF4-FFF2-40B4-BE49-F238E27FC236}">
                      <a16:creationId xmlns:a16="http://schemas.microsoft.com/office/drawing/2014/main" id="{FE216884-0A7A-4FBD-E4AC-20BA199D8706}"/>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2" name="Group 21">
                <a:extLst>
                  <a:ext uri="{FF2B5EF4-FFF2-40B4-BE49-F238E27FC236}">
                    <a16:creationId xmlns:a16="http://schemas.microsoft.com/office/drawing/2014/main" id="{3930D45B-64C3-F88B-4F01-D0155582FAA1}"/>
                  </a:ext>
                </a:extLst>
              </p:cNvPr>
              <p:cNvGrpSpPr/>
              <p:nvPr/>
            </p:nvGrpSpPr>
            <p:grpSpPr>
              <a:xfrm rot="18900000" flipH="1">
                <a:off x="6484111" y="3104366"/>
                <a:ext cx="317159" cy="932400"/>
                <a:chOff x="6808136" y="2967038"/>
                <a:chExt cx="317159" cy="932400"/>
              </a:xfrm>
            </p:grpSpPr>
            <p:sp>
              <p:nvSpPr>
                <p:cNvPr id="23" name="Freeform 68">
                  <a:extLst>
                    <a:ext uri="{FF2B5EF4-FFF2-40B4-BE49-F238E27FC236}">
                      <a16:creationId xmlns:a16="http://schemas.microsoft.com/office/drawing/2014/main" id="{154D7DF8-2B62-B394-8B97-0C34D9539D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302D7518-34D2-F390-F337-D7BFE83E8D7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68A249B2-F6A7-C4B8-ABD8-196C683EDA4D}"/>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1" name="Title 9">
            <a:extLst>
              <a:ext uri="{FF2B5EF4-FFF2-40B4-BE49-F238E27FC236}">
                <a16:creationId xmlns:a16="http://schemas.microsoft.com/office/drawing/2014/main" id="{5998F931-A369-4286-5D28-0D0CED7BC240}"/>
              </a:ext>
            </a:extLst>
          </p:cNvPr>
          <p:cNvSpPr>
            <a:spLocks noGrp="1"/>
          </p:cNvSpPr>
          <p:nvPr>
            <p:ph type="title" hasCustomPrompt="1"/>
          </p:nvPr>
        </p:nvSpPr>
        <p:spPr>
          <a:xfrm>
            <a:off x="612648" y="4617354"/>
            <a:ext cx="8226551" cy="1545333"/>
          </a:xfrm>
        </p:spPr>
        <p:txBody>
          <a:bodyPr anchor="t"/>
          <a:lstStyle>
            <a:lvl1pPr>
              <a:lnSpc>
                <a:spcPct val="120000"/>
              </a:lnSpc>
              <a:defRPr sz="1800">
                <a:solidFill>
                  <a:schemeClr val="tx1">
                    <a:lumMod val="75000"/>
                    <a:lumOff val="25000"/>
                  </a:schemeClr>
                </a:solidFill>
                <a:latin typeface="+mn-lt"/>
              </a:defRPr>
            </a:lvl1pPr>
          </a:lstStyle>
          <a:p>
            <a:r>
              <a:rPr lang="en-US" dirty="0"/>
              <a:t>Quote Author</a:t>
            </a:r>
          </a:p>
        </p:txBody>
      </p:sp>
      <p:sp>
        <p:nvSpPr>
          <p:cNvPr id="8" name="Content Placeholder 8">
            <a:extLst>
              <a:ext uri="{FF2B5EF4-FFF2-40B4-BE49-F238E27FC236}">
                <a16:creationId xmlns:a16="http://schemas.microsoft.com/office/drawing/2014/main" id="{D3ED1498-0FE4-6EE1-2592-BE169CAAD957}"/>
              </a:ext>
            </a:extLst>
          </p:cNvPr>
          <p:cNvSpPr>
            <a:spLocks noGrp="1"/>
          </p:cNvSpPr>
          <p:nvPr>
            <p:ph sz="quarter" idx="14" hasCustomPrompt="1"/>
          </p:nvPr>
        </p:nvSpPr>
        <p:spPr>
          <a:xfrm>
            <a:off x="612646" y="1188413"/>
            <a:ext cx="8229600" cy="2925763"/>
          </a:xfrm>
        </p:spPr>
        <p:txBody>
          <a:bodyPr anchor="b"/>
          <a:lstStyle>
            <a:lvl1pPr>
              <a:defRPr sz="4000" cap="all" baseline="0">
                <a:solidFill>
                  <a:schemeClr val="tx1">
                    <a:lumMod val="75000"/>
                    <a:lumOff val="25000"/>
                  </a:schemeClr>
                </a:solidFill>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532899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81037"/>
            <a:ext cx="10963655" cy="919162"/>
          </a:xfrm>
          <a:prstGeom prst="rect">
            <a:avLst/>
          </a:prstGeom>
        </p:spPr>
        <p:txBody>
          <a:bodyPr anchor="b">
            <a:noAutofit/>
          </a:bodyPr>
          <a:lstStyle/>
          <a:p>
            <a:r>
              <a:rPr lang="en-US" dirty="0"/>
              <a:t>Click to edit Master title style</a:t>
            </a:r>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825625"/>
            <a:ext cx="5074920" cy="435133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501065" y="1825625"/>
            <a:ext cx="5075237" cy="435133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16888996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3C3CA2-C6C0-82E2-7C81-4006F6A44BAF}"/>
              </a:ext>
            </a:extLst>
          </p:cNvPr>
          <p:cNvSpPr>
            <a:spLocks noGrp="1"/>
          </p:cNvSpPr>
          <p:nvPr>
            <p:ph type="title"/>
          </p:nvPr>
        </p:nvSpPr>
        <p:spPr>
          <a:xfrm>
            <a:off x="612647" y="676656"/>
            <a:ext cx="10963655" cy="919163"/>
          </a:xfrm>
          <a:prstGeom prst="rect">
            <a:avLst/>
          </a:prstGeom>
        </p:spPr>
        <p:txBody>
          <a:bodyPr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074920" cy="559834"/>
          </a:xfrm>
        </p:spPr>
        <p:txBody>
          <a:bodyPr anchor="b">
            <a:no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501700" y="1685735"/>
            <a:ext cx="5074602" cy="559834"/>
          </a:xfrm>
        </p:spPr>
        <p:txBody>
          <a:bodyPr anchor="b">
            <a:noAutofit/>
          </a:bodyPr>
          <a:lstStyle>
            <a:lvl1pPr marL="0" indent="0">
              <a:lnSpc>
                <a:spcPct val="90000"/>
              </a:lnSpc>
              <a:buNone/>
              <a:defRPr sz="14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387600"/>
            <a:ext cx="5075238" cy="3786188"/>
          </a:xfrm>
        </p:spPr>
        <p:txBody>
          <a:bodyPr>
            <a:no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501064" y="2387600"/>
            <a:ext cx="5075238" cy="3786188"/>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a:xfrm>
            <a:off x="612647" y="6343955"/>
            <a:ext cx="2202644" cy="365125"/>
          </a:xfrm>
          <a:prstGeom prst="rect">
            <a:avLst/>
          </a:prstGeom>
        </p:spPr>
        <p:txBody>
          <a:bodyPr>
            <a:noAutofit/>
          </a:bodyPr>
          <a:lstStyle/>
          <a:p>
            <a:r>
              <a:rPr lang="en-US"/>
              <a:t>20xx</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a:xfrm>
            <a:off x="4693298" y="6343955"/>
            <a:ext cx="2805405" cy="365125"/>
          </a:xfrm>
          <a:prstGeom prst="rect">
            <a:avLst/>
          </a:prstGeom>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a:xfrm>
            <a:off x="11147096" y="6343955"/>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4266511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03FFA5-BEAF-26BB-1ECD-2D735E8BD7DD}"/>
              </a:ext>
            </a:extLst>
          </p:cNvPr>
          <p:cNvSpPr>
            <a:spLocks noGrp="1"/>
          </p:cNvSpPr>
          <p:nvPr>
            <p:ph type="title"/>
          </p:nvPr>
        </p:nvSpPr>
        <p:spPr>
          <a:xfrm>
            <a:off x="612647" y="681036"/>
            <a:ext cx="10963655" cy="919163"/>
          </a:xfrm>
          <a:prstGeom prst="rect">
            <a:avLst/>
          </a:prstGeo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32036011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1284022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4653F0-6B33-4C71-828A-C82AA6559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12188952" cy="4343401"/>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5" name="Title 1">
            <a:extLst>
              <a:ext uri="{FF2B5EF4-FFF2-40B4-BE49-F238E27FC236}">
                <a16:creationId xmlns:a16="http://schemas.microsoft.com/office/drawing/2014/main" id="{73DFE91C-7345-DD86-AFC2-44F578231F50}"/>
              </a:ext>
            </a:extLst>
          </p:cNvPr>
          <p:cNvSpPr>
            <a:spLocks noGrp="1"/>
          </p:cNvSpPr>
          <p:nvPr>
            <p:ph type="ctrTitle"/>
          </p:nvPr>
        </p:nvSpPr>
        <p:spPr>
          <a:xfrm>
            <a:off x="612648" y="4665421"/>
            <a:ext cx="10972800" cy="786384"/>
          </a:xfrm>
          <a:prstGeom prst="rect">
            <a:avLst/>
          </a:prstGeom>
        </p:spPr>
        <p:txBody>
          <a:bodyPr anchor="b">
            <a:noAutofit/>
          </a:bodyPr>
          <a:lstStyle>
            <a:lvl1pPr algn="ctr">
              <a:defRPr sz="4000"/>
            </a:lvl1pPr>
          </a:lstStyle>
          <a:p>
            <a:r>
              <a:rPr lang="en-US" dirty="0"/>
              <a:t>Click to edit Master title style</a:t>
            </a:r>
          </a:p>
        </p:txBody>
      </p:sp>
      <p:sp>
        <p:nvSpPr>
          <p:cNvPr id="14" name="Subtitle 2">
            <a:extLst>
              <a:ext uri="{FF2B5EF4-FFF2-40B4-BE49-F238E27FC236}">
                <a16:creationId xmlns:a16="http://schemas.microsoft.com/office/drawing/2014/main" id="{AB35AACE-B44B-CA08-96C2-71DD9C864615}"/>
              </a:ext>
            </a:extLst>
          </p:cNvPr>
          <p:cNvSpPr>
            <a:spLocks noGrp="1"/>
          </p:cNvSpPr>
          <p:nvPr>
            <p:ph type="subTitle" idx="1"/>
          </p:nvPr>
        </p:nvSpPr>
        <p:spPr>
          <a:xfrm>
            <a:off x="612648" y="5623560"/>
            <a:ext cx="10972800" cy="548640"/>
          </a:xfrm>
        </p:spPr>
        <p:txBody>
          <a:bodyPr anchor="t">
            <a:noAutofit/>
          </a:bodyPr>
          <a:lstStyle>
            <a:lvl1pPr marL="0" indent="0" algn="ctr">
              <a:buNone/>
              <a:defRPr sz="1800" cap="all" spc="1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7" name="Picture Placeholder 16">
            <a:extLst>
              <a:ext uri="{FF2B5EF4-FFF2-40B4-BE49-F238E27FC236}">
                <a16:creationId xmlns:a16="http://schemas.microsoft.com/office/drawing/2014/main" id="{653CEB38-7674-CDA0-DA5F-9C3CB1645A07}"/>
              </a:ext>
            </a:extLst>
          </p:cNvPr>
          <p:cNvSpPr>
            <a:spLocks noGrp="1"/>
          </p:cNvSpPr>
          <p:nvPr>
            <p:ph type="pic" sz="quarter" idx="17" hasCustomPrompt="1"/>
          </p:nvPr>
        </p:nvSpPr>
        <p:spPr>
          <a:xfrm>
            <a:off x="275844" y="274319"/>
            <a:ext cx="11640312" cy="3794760"/>
          </a:xfrm>
          <a:blipFill>
            <a:blip r:embed="rId2">
              <a:alphaModFix amt="60000"/>
            </a:blip>
            <a:stretch>
              <a:fillRect/>
            </a:stretch>
          </a:blipFill>
        </p:spPr>
        <p:txBody>
          <a:bodyPr/>
          <a:lstStyle>
            <a:lvl1pPr>
              <a:defRPr/>
            </a:lvl1pPr>
          </a:lstStyle>
          <a:p>
            <a:r>
              <a:rPr lang="en-US" dirty="0"/>
              <a:t> </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a:xfrm>
            <a:off x="612647" y="6343955"/>
            <a:ext cx="2202644" cy="365125"/>
          </a:xfrm>
          <a:prstGeom prst="rect">
            <a:avLst/>
          </a:prstGeom>
        </p:spPr>
        <p:txBody>
          <a:bodyPr>
            <a:noAutofit/>
          </a:bodyPr>
          <a:lstStyle>
            <a:lvl1pPr>
              <a:defRPr b="0" i="0" cap="all" baseline="0">
                <a:latin typeface="Avenir Next LT Pro Light" panose="020B0304020202020204" pitchFamily="34" charset="77"/>
              </a:defRPr>
            </a:lvl1pPr>
          </a:lstStyle>
          <a:p>
            <a:r>
              <a:rPr lang="en-US"/>
              <a:t>20xx</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a:xfrm>
            <a:off x="4693298" y="6343955"/>
            <a:ext cx="2805405" cy="365125"/>
          </a:xfrm>
          <a:prstGeom prst="rect">
            <a:avLst/>
          </a:prstGeom>
        </p:spPr>
        <p:txBody>
          <a:bodyPr>
            <a:noAutofit/>
          </a:bodyPr>
          <a:lstStyle>
            <a:lvl1pPr>
              <a:defRPr b="0" i="0" cap="all" baseline="0">
                <a:latin typeface="Avenir Next LT Pro Light" panose="020B0304020202020204" pitchFamily="34" charset="77"/>
              </a:defRPr>
            </a:lvl1pPr>
          </a:lstStyle>
          <a:p>
            <a:r>
              <a:rPr lang="en-US"/>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a:xfrm>
            <a:off x="11147096" y="6343955"/>
            <a:ext cx="429207" cy="365125"/>
          </a:xfrm>
          <a:prstGeom prst="rect">
            <a:avLst/>
          </a:prstGeom>
        </p:spPr>
        <p:txBody>
          <a:bodyPr>
            <a:noAutofit/>
          </a:bodyPr>
          <a:lstStyle>
            <a:lvl1pPr>
              <a:defRPr b="0" i="0" cap="all" baseline="0">
                <a:latin typeface="Avenir Next LT Pro Light" panose="020B0304020202020204" pitchFamily="34" charset="77"/>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231674057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C1B688C-63E7-2BFF-102C-4E3B1DCC94C7}"/>
              </a:ext>
            </a:extLst>
          </p:cNvPr>
          <p:cNvCxnSpPr>
            <a:cxnSpLocks/>
          </p:cNvCxnSpPr>
          <p:nvPr userDrawn="1"/>
        </p:nvCxnSpPr>
        <p:spPr>
          <a:xfrm>
            <a:off x="714375" y="278039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75B801E-7C84-0C81-3226-862EED76EB2C}"/>
              </a:ext>
            </a:extLst>
          </p:cNvPr>
          <p:cNvSpPr>
            <a:spLocks noGrp="1"/>
          </p:cNvSpPr>
          <p:nvPr>
            <p:ph type="title"/>
          </p:nvPr>
        </p:nvSpPr>
        <p:spPr>
          <a:xfrm>
            <a:off x="609600" y="685800"/>
            <a:ext cx="3657600" cy="1828800"/>
          </a:xfrm>
          <a:prstGeom prst="rect">
            <a:avLst/>
          </a:prstGeom>
        </p:spPr>
        <p:txBody>
          <a:bodyPr anchor="b">
            <a:noAutofit/>
          </a:bodyPr>
          <a:lstStyle>
            <a:lvl1pPr>
              <a:defRPr sz="3200"/>
            </a:lvl1pPr>
          </a:lstStyle>
          <a:p>
            <a:r>
              <a:rPr lang="en-US" dirty="0"/>
              <a:t>Click to edit Master title style</a:t>
            </a:r>
          </a:p>
        </p:txBody>
      </p:sp>
      <p:sp>
        <p:nvSpPr>
          <p:cNvPr id="13" name="Text Placeholder 3">
            <a:extLst>
              <a:ext uri="{FF2B5EF4-FFF2-40B4-BE49-F238E27FC236}">
                <a16:creationId xmlns:a16="http://schemas.microsoft.com/office/drawing/2014/main" id="{6C0B5703-D4E0-53FF-A33C-315D4E49C99E}"/>
              </a:ext>
            </a:extLst>
          </p:cNvPr>
          <p:cNvSpPr>
            <a:spLocks noGrp="1"/>
          </p:cNvSpPr>
          <p:nvPr>
            <p:ph type="body" sz="half" idx="2"/>
          </p:nvPr>
        </p:nvSpPr>
        <p:spPr>
          <a:xfrm>
            <a:off x="612648" y="3046191"/>
            <a:ext cx="3654552" cy="3126009"/>
          </a:xfrm>
        </p:spPr>
        <p:txBody>
          <a:bodyPr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81600" y="685800"/>
            <a:ext cx="6393366" cy="5486400"/>
          </a:xfrm>
        </p:spPr>
        <p:txBody>
          <a:bodyPr vert="horz" lIns="91440" tIns="45720" rIns="91440" bIns="45720" rtlCol="0" anchor="b">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33958069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119A23E-A7C2-F4A1-F34A-78CDAAE39652}"/>
              </a:ext>
            </a:extLst>
          </p:cNvPr>
          <p:cNvCxnSpPr>
            <a:cxnSpLocks/>
          </p:cNvCxnSpPr>
          <p:nvPr userDrawn="1"/>
        </p:nvCxnSpPr>
        <p:spPr>
          <a:xfrm>
            <a:off x="714375" y="278039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E523965-95D5-2048-A337-42CF57714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81600" y="685800"/>
            <a:ext cx="6394703" cy="54864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09600" y="685800"/>
            <a:ext cx="3657600" cy="1828800"/>
          </a:xfrm>
          <a:prstGeom prst="rect">
            <a:avLst/>
          </a:prstGeom>
        </p:spPr>
        <p:txBody>
          <a:bodyPr anchor="b">
            <a:no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3046191"/>
            <a:ext cx="3654552" cy="3126009"/>
          </a:xfrm>
        </p:spPr>
        <p:txBody>
          <a:bodyPr anchor="t">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Picture Placeholder 13">
            <a:extLst>
              <a:ext uri="{FF2B5EF4-FFF2-40B4-BE49-F238E27FC236}">
                <a16:creationId xmlns:a16="http://schemas.microsoft.com/office/drawing/2014/main" id="{F5C634D1-455E-26F8-956F-445295F9C740}"/>
              </a:ext>
            </a:extLst>
          </p:cNvPr>
          <p:cNvSpPr>
            <a:spLocks noGrp="1"/>
          </p:cNvSpPr>
          <p:nvPr>
            <p:ph type="pic" sz="quarter" idx="15" hasCustomPrompt="1"/>
          </p:nvPr>
        </p:nvSpPr>
        <p:spPr>
          <a:xfrm>
            <a:off x="5457443" y="960120"/>
            <a:ext cx="5843016" cy="4937760"/>
          </a:xfrm>
          <a:blipFill>
            <a:blip r:embed="rId2">
              <a:alphaModFix amt="60000"/>
            </a:blip>
            <a:stretch>
              <a:fillRect/>
            </a:stretch>
          </a:blipFill>
        </p:spPr>
        <p:txBody>
          <a:bodyPr/>
          <a:lstStyle>
            <a:lvl1pPr>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a:xfrm>
            <a:off x="612647" y="6343955"/>
            <a:ext cx="2202644" cy="365125"/>
          </a:xfrm>
          <a:prstGeom prst="rect">
            <a:avLst/>
          </a:prstGeom>
        </p:spPr>
        <p:txBody>
          <a:bodyPr/>
          <a:lstStyle/>
          <a:p>
            <a:r>
              <a:rPr lang="en-US"/>
              <a:t>20xx</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4693298" y="6343955"/>
            <a:ext cx="2805405" cy="365125"/>
          </a:xfrm>
          <a:prstGeom prst="rect">
            <a:avLst/>
          </a:prstGeo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1147096" y="6343955"/>
            <a:ext cx="429207" cy="365125"/>
          </a:xfrm>
          <a:prstGeom prst="rect">
            <a:avLst/>
          </a:prstGeom>
        </p:spPr>
        <p:txBody>
          <a:bodyPr/>
          <a:lstStyle/>
          <a:p>
            <a:fld id="{AEAA3239-9EA4-4A65-A281-97F994456D9F}" type="slidenum">
              <a:rPr lang="en-US" smtClean="0"/>
              <a:t>‹Nº›</a:t>
            </a:fld>
            <a:endParaRPr lang="en-US"/>
          </a:p>
        </p:txBody>
      </p:sp>
    </p:spTree>
    <p:extLst>
      <p:ext uri="{BB962C8B-B14F-4D97-AF65-F5344CB8AC3E}">
        <p14:creationId xmlns:p14="http://schemas.microsoft.com/office/powerpoint/2010/main" val="28666360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85802"/>
            <a:ext cx="9146080" cy="2250780"/>
          </a:xfrm>
          <a:prstGeom prst="rect">
            <a:avLst/>
          </a:prstGeom>
        </p:spPr>
        <p:txBody>
          <a:bodyPr anchor="b">
            <a:noAutofit/>
          </a:bodyPr>
          <a:lstStyle>
            <a:lvl1pPr>
              <a:defRPr sz="4000">
                <a:solidFill>
                  <a:schemeClr val="tx1">
                    <a:lumMod val="75000"/>
                    <a:lumOff val="25000"/>
                  </a:schemeClr>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429000"/>
            <a:ext cx="9145953" cy="2620736"/>
          </a:xfrm>
        </p:spPr>
        <p:txBody>
          <a:bodyPr>
            <a:noAutofit/>
          </a:bodyPr>
          <a:lstStyle>
            <a:lvl1pPr marL="0" indent="0">
              <a:buNone/>
              <a:defRPr sz="1800" cap="all" baseline="0">
                <a:solidFill>
                  <a:schemeClr val="tx1">
                    <a:lumMod val="75000"/>
                    <a:lumOff val="25000"/>
                  </a:schemeClr>
                </a:solidFill>
              </a:defRPr>
            </a:lvl1pPr>
            <a:lvl2pPr marL="228600" indent="0">
              <a:buNone/>
              <a:defRPr sz="1800" cap="all" baseline="0">
                <a:solidFill>
                  <a:schemeClr val="tx1">
                    <a:lumMod val="75000"/>
                    <a:lumOff val="25000"/>
                  </a:schemeClr>
                </a:solidFill>
              </a:defRPr>
            </a:lvl2pPr>
            <a:lvl3pPr marL="457200" indent="0">
              <a:buNone/>
              <a:defRPr sz="1800" cap="all" baseline="0">
                <a:solidFill>
                  <a:schemeClr val="tx1">
                    <a:lumMod val="75000"/>
                    <a:lumOff val="25000"/>
                  </a:schemeClr>
                </a:solidFill>
              </a:defRPr>
            </a:lvl3pPr>
            <a:lvl4pPr marL="685800" indent="0">
              <a:buNone/>
              <a:defRPr sz="1800" cap="all" baseline="0">
                <a:solidFill>
                  <a:schemeClr val="tx1">
                    <a:lumMod val="75000"/>
                    <a:lumOff val="25000"/>
                  </a:schemeClr>
                </a:solidFill>
              </a:defRPr>
            </a:lvl4pPr>
            <a:lvl5pPr marL="914400" indent="0">
              <a:buNone/>
              <a:defRPr sz="1800" cap="all" baseline="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75000"/>
                    <a:lumOff val="25000"/>
                  </a:schemeClr>
                </a:solidFill>
              </a:defRPr>
            </a:lvl1p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75000"/>
                    <a:lumOff val="25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147096" y="6343955"/>
            <a:ext cx="429207" cy="365125"/>
          </a:xfrm>
          <a:prstGeom prst="rect">
            <a:avLst/>
          </a:prstGeom>
        </p:spPr>
        <p:txBody>
          <a:bodyPr/>
          <a:lstStyle>
            <a:lvl1pPr>
              <a:defRPr>
                <a:solidFill>
                  <a:schemeClr val="tx1">
                    <a:lumMod val="75000"/>
                    <a:lumOff val="25000"/>
                  </a:schemeClr>
                </a:solidFill>
              </a:defRPr>
            </a:lvl1pPr>
          </a:lstStyle>
          <a:p>
            <a:fld id="{AEAA3239-9EA4-4A65-A281-97F994456D9F}" type="slidenum">
              <a:rPr lang="en-US" smtClean="0"/>
              <a:pPr/>
              <a:t>‹Nº›</a:t>
            </a:fld>
            <a:endParaRPr lang="en-US"/>
          </a:p>
        </p:txBody>
      </p:sp>
      <p:cxnSp>
        <p:nvCxnSpPr>
          <p:cNvPr id="3" name="Straight Connector 2">
            <a:extLst>
              <a:ext uri="{FF2B5EF4-FFF2-40B4-BE49-F238E27FC236}">
                <a16:creationId xmlns:a16="http://schemas.microsoft.com/office/drawing/2014/main" id="{93A21DAF-0680-3109-32D1-F2152B86C712}"/>
              </a:ext>
            </a:extLst>
          </p:cNvPr>
          <p:cNvCxnSpPr>
            <a:cxnSpLocks/>
          </p:cNvCxnSpPr>
          <p:nvPr userDrawn="1"/>
        </p:nvCxnSpPr>
        <p:spPr>
          <a:xfrm>
            <a:off x="714375" y="318279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AC9AAAA-FF68-58B0-6AD3-81DAA78B9D79}"/>
              </a:ext>
            </a:extLst>
          </p:cNvPr>
          <p:cNvGrpSpPr/>
          <p:nvPr userDrawn="1"/>
        </p:nvGrpSpPr>
        <p:grpSpPr>
          <a:xfrm flipH="1">
            <a:off x="10414450" y="651327"/>
            <a:ext cx="698051" cy="1372591"/>
            <a:chOff x="1079500" y="649304"/>
            <a:chExt cx="698051" cy="1372591"/>
          </a:xfrm>
        </p:grpSpPr>
        <p:sp>
          <p:nvSpPr>
            <p:cNvPr id="9" name="Oval 8">
              <a:extLst>
                <a:ext uri="{FF2B5EF4-FFF2-40B4-BE49-F238E27FC236}">
                  <a16:creationId xmlns:a16="http://schemas.microsoft.com/office/drawing/2014/main" id="{59B2EA1E-B452-6BA4-E61C-1E0C336E7707}"/>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10" name="Group 9">
              <a:extLst>
                <a:ext uri="{FF2B5EF4-FFF2-40B4-BE49-F238E27FC236}">
                  <a16:creationId xmlns:a16="http://schemas.microsoft.com/office/drawing/2014/main" id="{0DDB7CD0-2D95-5BC6-ABC1-BC54BD6C4008}"/>
                </a:ext>
              </a:extLst>
            </p:cNvPr>
            <p:cNvGrpSpPr/>
            <p:nvPr/>
          </p:nvGrpSpPr>
          <p:grpSpPr>
            <a:xfrm rot="10800000">
              <a:off x="1079500" y="952167"/>
              <a:ext cx="641184" cy="1069728"/>
              <a:chOff x="6484111" y="2967038"/>
              <a:chExt cx="641184" cy="1069728"/>
            </a:xfrm>
          </p:grpSpPr>
          <p:grpSp>
            <p:nvGrpSpPr>
              <p:cNvPr id="11" name="Group 10">
                <a:extLst>
                  <a:ext uri="{FF2B5EF4-FFF2-40B4-BE49-F238E27FC236}">
                    <a16:creationId xmlns:a16="http://schemas.microsoft.com/office/drawing/2014/main" id="{23D6FAD6-E7B1-971D-C962-F317FFDDF1A3}"/>
                  </a:ext>
                </a:extLst>
              </p:cNvPr>
              <p:cNvGrpSpPr/>
              <p:nvPr/>
            </p:nvGrpSpPr>
            <p:grpSpPr>
              <a:xfrm>
                <a:off x="6808136" y="2967038"/>
                <a:ext cx="317159" cy="932400"/>
                <a:chOff x="6808136" y="2967038"/>
                <a:chExt cx="317159" cy="932400"/>
              </a:xfrm>
            </p:grpSpPr>
            <p:sp>
              <p:nvSpPr>
                <p:cNvPr id="16" name="Freeform 68">
                  <a:extLst>
                    <a:ext uri="{FF2B5EF4-FFF2-40B4-BE49-F238E27FC236}">
                      <a16:creationId xmlns:a16="http://schemas.microsoft.com/office/drawing/2014/main" id="{FEFA5D29-9BA3-B2B0-658F-41E3FAAA39F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F580CDFE-3C7E-D23E-EAA5-DD38817443A3}"/>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Line 70">
                  <a:extLst>
                    <a:ext uri="{FF2B5EF4-FFF2-40B4-BE49-F238E27FC236}">
                      <a16:creationId xmlns:a16="http://schemas.microsoft.com/office/drawing/2014/main" id="{667E0D1B-7B9B-7A39-6166-7AFCC9386B15}"/>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EA8D3FD9-9675-FFF0-644E-B5C1A1ECE835}"/>
                  </a:ext>
                </a:extLst>
              </p:cNvPr>
              <p:cNvGrpSpPr/>
              <p:nvPr/>
            </p:nvGrpSpPr>
            <p:grpSpPr>
              <a:xfrm rot="18900000" flipH="1">
                <a:off x="6484111" y="3104366"/>
                <a:ext cx="317159" cy="932400"/>
                <a:chOff x="6808136" y="2967038"/>
                <a:chExt cx="317159" cy="932400"/>
              </a:xfrm>
            </p:grpSpPr>
            <p:sp>
              <p:nvSpPr>
                <p:cNvPr id="13" name="Freeform 68">
                  <a:extLst>
                    <a:ext uri="{FF2B5EF4-FFF2-40B4-BE49-F238E27FC236}">
                      <a16:creationId xmlns:a16="http://schemas.microsoft.com/office/drawing/2014/main" id="{82ABA779-0915-5846-DFC5-5E96B4A9723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75B608AC-7F9B-F6BF-06DF-231BBDA3AFE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2D2E2887-1666-122F-B8DA-A4C029AAA7A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Tree>
    <p:extLst>
      <p:ext uri="{BB962C8B-B14F-4D97-AF65-F5344CB8AC3E}">
        <p14:creationId xmlns:p14="http://schemas.microsoft.com/office/powerpoint/2010/main" val="2205699878"/>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2898B5F-AB7B-74C1-BF81-2EBBA277CB0A}"/>
              </a:ext>
            </a:extLst>
          </p:cNvPr>
          <p:cNvGrpSpPr/>
          <p:nvPr/>
        </p:nvGrpSpPr>
        <p:grpSpPr>
          <a:xfrm flipH="1">
            <a:off x="9740417" y="457964"/>
            <a:ext cx="2227875" cy="5970551"/>
            <a:chOff x="9740417" y="457964"/>
            <a:chExt cx="2227875" cy="5970551"/>
          </a:xfrm>
        </p:grpSpPr>
        <p:grpSp>
          <p:nvGrpSpPr>
            <p:cNvPr id="8" name="Group 7">
              <a:extLst>
                <a:ext uri="{FF2B5EF4-FFF2-40B4-BE49-F238E27FC236}">
                  <a16:creationId xmlns:a16="http://schemas.microsoft.com/office/drawing/2014/main" id="{A5AD13E4-C736-C4D0-3329-881CFA91CCF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24" name="Group 23">
                <a:extLst>
                  <a:ext uri="{FF2B5EF4-FFF2-40B4-BE49-F238E27FC236}">
                    <a16:creationId xmlns:a16="http://schemas.microsoft.com/office/drawing/2014/main" id="{9D7712BC-206D-B1BF-26E4-F924E900D1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30" name="Group 29">
                  <a:extLst>
                    <a:ext uri="{FF2B5EF4-FFF2-40B4-BE49-F238E27FC236}">
                      <a16:creationId xmlns:a16="http://schemas.microsoft.com/office/drawing/2014/main" id="{B4DD0FA9-35AD-B9CB-6A43-73FB16AA4B5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34DDA94-22F2-1094-2D3C-DBDC0C363AF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5A45A38-9585-93BE-7D81-140D05F385E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A3E11012-B90B-F52F-7684-926CA336E9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0">
                    <a:extLst>
                      <a:ext uri="{FF2B5EF4-FFF2-40B4-BE49-F238E27FC236}">
                        <a16:creationId xmlns:a16="http://schemas.microsoft.com/office/drawing/2014/main" id="{BE5AA1E3-A11C-0373-1D61-D0A9FE4617E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21D63B7A-DDB4-2C0B-1728-0D718F9E39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57">
                    <a:extLst>
                      <a:ext uri="{FF2B5EF4-FFF2-40B4-BE49-F238E27FC236}">
                        <a16:creationId xmlns:a16="http://schemas.microsoft.com/office/drawing/2014/main" id="{80E2BC7D-E4BD-1454-C098-E5EDE26963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3" name="Freeform: Shape 58">
                    <a:extLst>
                      <a:ext uri="{FF2B5EF4-FFF2-40B4-BE49-F238E27FC236}">
                        <a16:creationId xmlns:a16="http://schemas.microsoft.com/office/drawing/2014/main" id="{B661F348-951D-D355-FE18-B5392C718B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25" name="Group 24">
                <a:extLst>
                  <a:ext uri="{FF2B5EF4-FFF2-40B4-BE49-F238E27FC236}">
                    <a16:creationId xmlns:a16="http://schemas.microsoft.com/office/drawing/2014/main" id="{58E45DB4-7A7F-E7F2-6CCB-5E6213440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26" name="Group 25">
                  <a:extLst>
                    <a:ext uri="{FF2B5EF4-FFF2-40B4-BE49-F238E27FC236}">
                      <a16:creationId xmlns:a16="http://schemas.microsoft.com/office/drawing/2014/main" id="{2D224138-06E2-E0AF-DE3A-E57A3358CB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8" name="Freeform 68">
                    <a:extLst>
                      <a:ext uri="{FF2B5EF4-FFF2-40B4-BE49-F238E27FC236}">
                        <a16:creationId xmlns:a16="http://schemas.microsoft.com/office/drawing/2014/main" id="{01AC57F7-CE8B-F99B-0F9A-7BEE21F865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9">
                    <a:extLst>
                      <a:ext uri="{FF2B5EF4-FFF2-40B4-BE49-F238E27FC236}">
                        <a16:creationId xmlns:a16="http://schemas.microsoft.com/office/drawing/2014/main" id="{BCF0D402-7FE4-9FAC-4BC6-9DD325D1BCE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7" name="Line 70">
                  <a:extLst>
                    <a:ext uri="{FF2B5EF4-FFF2-40B4-BE49-F238E27FC236}">
                      <a16:creationId xmlns:a16="http://schemas.microsoft.com/office/drawing/2014/main" id="{D05FDF64-168D-467A-6A78-2FA456716E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9" name="Group 8">
              <a:extLst>
                <a:ext uri="{FF2B5EF4-FFF2-40B4-BE49-F238E27FC236}">
                  <a16:creationId xmlns:a16="http://schemas.microsoft.com/office/drawing/2014/main" id="{F8D64388-EE11-3AC7-CE32-5F667F63F5A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0" name="Group 9">
                <a:extLst>
                  <a:ext uri="{FF2B5EF4-FFF2-40B4-BE49-F238E27FC236}">
                    <a16:creationId xmlns:a16="http://schemas.microsoft.com/office/drawing/2014/main" id="{4A27A44E-F151-2A8C-9338-9747085C3E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 name="Group 15">
                  <a:extLst>
                    <a:ext uri="{FF2B5EF4-FFF2-40B4-BE49-F238E27FC236}">
                      <a16:creationId xmlns:a16="http://schemas.microsoft.com/office/drawing/2014/main" id="{20BD2E44-9A02-DE19-97AB-DCFC7164C97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0" name="Straight Connector 19">
                    <a:extLst>
                      <a:ext uri="{FF2B5EF4-FFF2-40B4-BE49-F238E27FC236}">
                        <a16:creationId xmlns:a16="http://schemas.microsoft.com/office/drawing/2014/main" id="{942C6307-1DD8-4291-5F56-1C701B3F131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BAF2483-2C50-41D9-2806-86B3EA8B526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30">
                    <a:extLst>
                      <a:ext uri="{FF2B5EF4-FFF2-40B4-BE49-F238E27FC236}">
                        <a16:creationId xmlns:a16="http://schemas.microsoft.com/office/drawing/2014/main" id="{493CF191-5DDA-8462-AE83-CA01EB942E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30">
                    <a:extLst>
                      <a:ext uri="{FF2B5EF4-FFF2-40B4-BE49-F238E27FC236}">
                        <a16:creationId xmlns:a16="http://schemas.microsoft.com/office/drawing/2014/main" id="{B16DA0CF-99DB-5B26-15CE-7A5C3FF5B5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969A3741-69D5-4A00-BE22-77B52FF20C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8" name="Freeform: Shape 141">
                    <a:extLst>
                      <a:ext uri="{FF2B5EF4-FFF2-40B4-BE49-F238E27FC236}">
                        <a16:creationId xmlns:a16="http://schemas.microsoft.com/office/drawing/2014/main" id="{CEB8C9BA-7217-3FF0-0000-F75245E697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19" name="Freeform: Shape 142">
                    <a:extLst>
                      <a:ext uri="{FF2B5EF4-FFF2-40B4-BE49-F238E27FC236}">
                        <a16:creationId xmlns:a16="http://schemas.microsoft.com/office/drawing/2014/main" id="{2EBBFD8B-2D36-E329-EB66-AF3287A585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grpSp>
          <p:grpSp>
            <p:nvGrpSpPr>
              <p:cNvPr id="11" name="Group 10">
                <a:extLst>
                  <a:ext uri="{FF2B5EF4-FFF2-40B4-BE49-F238E27FC236}">
                    <a16:creationId xmlns:a16="http://schemas.microsoft.com/office/drawing/2014/main" id="{D06447F1-9BEC-3B87-BB32-191FA43AF03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2" name="Group 11">
                  <a:extLst>
                    <a:ext uri="{FF2B5EF4-FFF2-40B4-BE49-F238E27FC236}">
                      <a16:creationId xmlns:a16="http://schemas.microsoft.com/office/drawing/2014/main" id="{9C5EF3DE-B07E-D485-E31C-3594D9BC20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4" name="Freeform 68">
                    <a:extLst>
                      <a:ext uri="{FF2B5EF4-FFF2-40B4-BE49-F238E27FC236}">
                        <a16:creationId xmlns:a16="http://schemas.microsoft.com/office/drawing/2014/main" id="{D3AFEFF8-8B08-9A6A-2ABC-B7AC1E804B4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911E6C5C-E6C0-1635-8A8E-18A6C9AC4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Line 70">
                  <a:extLst>
                    <a:ext uri="{FF2B5EF4-FFF2-40B4-BE49-F238E27FC236}">
                      <a16:creationId xmlns:a16="http://schemas.microsoft.com/office/drawing/2014/main" id="{A3E77BF5-0B00-BE87-3AF1-AC7557C235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38" name="Title 1">
            <a:extLst>
              <a:ext uri="{FF2B5EF4-FFF2-40B4-BE49-F238E27FC236}">
                <a16:creationId xmlns:a16="http://schemas.microsoft.com/office/drawing/2014/main" id="{ABDBC601-EF17-43ED-E11A-47AF443F0459}"/>
              </a:ext>
            </a:extLst>
          </p:cNvPr>
          <p:cNvSpPr>
            <a:spLocks noGrp="1"/>
          </p:cNvSpPr>
          <p:nvPr>
            <p:ph type="title"/>
          </p:nvPr>
        </p:nvSpPr>
        <p:spPr>
          <a:xfrm>
            <a:off x="612648" y="685802"/>
            <a:ext cx="8226552" cy="2250780"/>
          </a:xfrm>
          <a:prstGeom prst="rect">
            <a:avLst/>
          </a:prstGeom>
        </p:spPr>
        <p:txBody>
          <a:bodyPr anchor="b">
            <a:noAutofit/>
          </a:bodyPr>
          <a:lstStyle>
            <a:lvl1pPr>
              <a:defRPr sz="4000">
                <a:solidFill>
                  <a:schemeClr val="tx1">
                    <a:lumMod val="75000"/>
                    <a:lumOff val="25000"/>
                  </a:schemeClr>
                </a:solidFill>
              </a:defRPr>
            </a:lvl1pPr>
          </a:lstStyle>
          <a:p>
            <a:r>
              <a:rPr lang="en-US" dirty="0"/>
              <a:t>Click to edit Master title style</a:t>
            </a:r>
          </a:p>
        </p:txBody>
      </p:sp>
      <p:sp>
        <p:nvSpPr>
          <p:cNvPr id="39" name="Content Placeholder 7">
            <a:extLst>
              <a:ext uri="{FF2B5EF4-FFF2-40B4-BE49-F238E27FC236}">
                <a16:creationId xmlns:a16="http://schemas.microsoft.com/office/drawing/2014/main" id="{0FA9591D-3E3F-856B-F084-D47E87FA27B8}"/>
              </a:ext>
            </a:extLst>
          </p:cNvPr>
          <p:cNvSpPr>
            <a:spLocks noGrp="1"/>
          </p:cNvSpPr>
          <p:nvPr>
            <p:ph sz="quarter" idx="13"/>
          </p:nvPr>
        </p:nvSpPr>
        <p:spPr>
          <a:xfrm>
            <a:off x="612775" y="3429000"/>
            <a:ext cx="8226437" cy="2620736"/>
          </a:xfrm>
        </p:spPr>
        <p:txBody>
          <a:bodyPr>
            <a:noAutofit/>
          </a:bodyPr>
          <a:lstStyle>
            <a:lvl1pPr marL="0" indent="0">
              <a:buNone/>
              <a:defRPr sz="1800" cap="all" baseline="0">
                <a:solidFill>
                  <a:schemeClr val="tx1">
                    <a:lumMod val="75000"/>
                    <a:lumOff val="25000"/>
                  </a:schemeClr>
                </a:solidFill>
              </a:defRPr>
            </a:lvl1pPr>
            <a:lvl2pPr marL="228600" indent="0">
              <a:buNone/>
              <a:defRPr sz="1800" cap="all" baseline="0">
                <a:solidFill>
                  <a:schemeClr val="tx1">
                    <a:lumMod val="75000"/>
                    <a:lumOff val="25000"/>
                  </a:schemeClr>
                </a:solidFill>
              </a:defRPr>
            </a:lvl2pPr>
            <a:lvl3pPr marL="457200" indent="0">
              <a:buNone/>
              <a:defRPr sz="1800" cap="all" baseline="0">
                <a:solidFill>
                  <a:schemeClr val="tx1">
                    <a:lumMod val="75000"/>
                    <a:lumOff val="25000"/>
                  </a:schemeClr>
                </a:solidFill>
              </a:defRPr>
            </a:lvl3pPr>
            <a:lvl4pPr marL="685800" indent="0">
              <a:buNone/>
              <a:defRPr sz="1800" cap="all" baseline="0">
                <a:solidFill>
                  <a:schemeClr val="tx1">
                    <a:lumMod val="75000"/>
                    <a:lumOff val="25000"/>
                  </a:schemeClr>
                </a:solidFill>
              </a:defRPr>
            </a:lvl4pPr>
            <a:lvl5pPr marL="914400" indent="0">
              <a:buNone/>
              <a:defRPr sz="1800" cap="all" baseline="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12647" y="6343955"/>
            <a:ext cx="2202644" cy="365125"/>
          </a:xfrm>
          <a:prstGeom prst="rect">
            <a:avLst/>
          </a:prstGeom>
        </p:spPr>
        <p:txBody>
          <a:bodyPr/>
          <a:lstStyle>
            <a:lvl1pPr>
              <a:defRPr>
                <a:solidFill>
                  <a:schemeClr val="tx1">
                    <a:lumMod val="75000"/>
                    <a:lumOff val="25000"/>
                  </a:schemeClr>
                </a:solidFill>
              </a:defRPr>
            </a:lvl1pPr>
          </a:lstStyle>
          <a:p>
            <a:r>
              <a:rPr lang="en-US"/>
              <a:t>20xx</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4693298" y="6343955"/>
            <a:ext cx="2805405" cy="365125"/>
          </a:xfrm>
          <a:prstGeom prst="rect">
            <a:avLst/>
          </a:prstGeom>
        </p:spPr>
        <p:txBody>
          <a:bodyPr/>
          <a:lstStyle>
            <a:lvl1pPr>
              <a:defRPr>
                <a:solidFill>
                  <a:schemeClr val="tx1">
                    <a:lumMod val="75000"/>
                    <a:lumOff val="25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8409993" y="6343955"/>
            <a:ext cx="429207" cy="365125"/>
          </a:xfrm>
          <a:prstGeom prst="rect">
            <a:avLst/>
          </a:prstGeom>
        </p:spPr>
        <p:txBody>
          <a:bodyPr/>
          <a:lstStyle>
            <a:lvl1pPr>
              <a:defRPr>
                <a:solidFill>
                  <a:schemeClr val="tx1">
                    <a:lumMod val="75000"/>
                    <a:lumOff val="25000"/>
                  </a:schemeClr>
                </a:solidFill>
              </a:defRPr>
            </a:lvl1pPr>
          </a:lstStyle>
          <a:p>
            <a:fld id="{AEAA3239-9EA4-4A65-A281-97F994456D9F}" type="slidenum">
              <a:rPr lang="en-US" smtClean="0"/>
              <a:pPr/>
              <a:t>‹Nº›</a:t>
            </a:fld>
            <a:endParaRPr lang="en-US"/>
          </a:p>
        </p:txBody>
      </p:sp>
      <p:cxnSp>
        <p:nvCxnSpPr>
          <p:cNvPr id="2" name="Straight Connector 1">
            <a:extLst>
              <a:ext uri="{FF2B5EF4-FFF2-40B4-BE49-F238E27FC236}">
                <a16:creationId xmlns:a16="http://schemas.microsoft.com/office/drawing/2014/main" id="{4456575F-43CC-E7A8-7305-3C73B4FC75BD}"/>
              </a:ext>
            </a:extLst>
          </p:cNvPr>
          <p:cNvCxnSpPr>
            <a:cxnSpLocks/>
          </p:cNvCxnSpPr>
          <p:nvPr userDrawn="1"/>
        </p:nvCxnSpPr>
        <p:spPr>
          <a:xfrm>
            <a:off x="714375" y="3182791"/>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6246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grpSp>
        <p:nvGrpSpPr>
          <p:cNvPr id="3" name="Vector">
            <a:extLst>
              <a:ext uri="{FF2B5EF4-FFF2-40B4-BE49-F238E27FC236}">
                <a16:creationId xmlns:a16="http://schemas.microsoft.com/office/drawing/2014/main" id="{05BC5FEA-7AAF-F0C6-F596-0A63B82981B9}"/>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8034190" y="858838"/>
            <a:ext cx="2216150" cy="1177924"/>
            <a:chOff x="4987925" y="2840038"/>
            <a:chExt cx="2216150" cy="1177924"/>
          </a:xfrm>
        </p:grpSpPr>
        <p:sp>
          <p:nvSpPr>
            <p:cNvPr id="4" name="Rectangle 3">
              <a:extLst>
                <a:ext uri="{FF2B5EF4-FFF2-40B4-BE49-F238E27FC236}">
                  <a16:creationId xmlns:a16="http://schemas.microsoft.com/office/drawing/2014/main" id="{4F0F91CF-DA5C-92E6-E259-06EB35D02DBA}"/>
                </a:ext>
                <a:ext uri="{C183D7F6-B498-43B3-948B-1728B52AA6E4}">
                  <adec:decorative xmlns:adec="http://schemas.microsoft.com/office/drawing/2017/decorative" val="1"/>
                </a:ext>
              </a:extLst>
            </p:cNvPr>
            <p:cNvSpPr>
              <a:spLocks/>
            </p:cNvSpPr>
            <p:nvPr userDrawn="1">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590A6D5C-58C6-FEAD-68C8-24D2A3D56E23}"/>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6" name="Group 5">
                <a:extLst>
                  <a:ext uri="{FF2B5EF4-FFF2-40B4-BE49-F238E27FC236}">
                    <a16:creationId xmlns:a16="http://schemas.microsoft.com/office/drawing/2014/main" id="{A90926D2-838C-FBAD-9106-B5A110A5B61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CCAB97FA-3590-3E85-EC04-2D8629BF66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9">
                  <a:extLst>
                    <a:ext uri="{FF2B5EF4-FFF2-40B4-BE49-F238E27FC236}">
                      <a16:creationId xmlns:a16="http://schemas.microsoft.com/office/drawing/2014/main" id="{857AF2EC-F313-8348-C809-81779327360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Line 70">
                  <a:extLst>
                    <a:ext uri="{FF2B5EF4-FFF2-40B4-BE49-F238E27FC236}">
                      <a16:creationId xmlns:a16="http://schemas.microsoft.com/office/drawing/2014/main" id="{BBDA2187-09E1-36CB-CC34-C2A68B7444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a:extLst>
                  <a:ext uri="{FF2B5EF4-FFF2-40B4-BE49-F238E27FC236}">
                    <a16:creationId xmlns:a16="http://schemas.microsoft.com/office/drawing/2014/main" id="{C2789EB6-B58C-B0A4-96BE-1114C7775A2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3" name="Freeform 68">
                  <a:extLst>
                    <a:ext uri="{FF2B5EF4-FFF2-40B4-BE49-F238E27FC236}">
                      <a16:creationId xmlns:a16="http://schemas.microsoft.com/office/drawing/2014/main" id="{52069191-F544-13F2-C808-AA9DE0883B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id="{886F9107-7BA2-7341-3D65-956BBB0D5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5" name="Line 70">
                  <a:extLst>
                    <a:ext uri="{FF2B5EF4-FFF2-40B4-BE49-F238E27FC236}">
                      <a16:creationId xmlns:a16="http://schemas.microsoft.com/office/drawing/2014/main" id="{5D813785-2AF4-1081-B91E-8A290C54B6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Rectangle 1">
            <a:extLst>
              <a:ext uri="{FF2B5EF4-FFF2-40B4-BE49-F238E27FC236}">
                <a16:creationId xmlns:a16="http://schemas.microsoft.com/office/drawing/2014/main" id="{055E2131-6122-D702-6ACB-2368A1E59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17" name="Title 1">
            <a:extLst>
              <a:ext uri="{FF2B5EF4-FFF2-40B4-BE49-F238E27FC236}">
                <a16:creationId xmlns:a16="http://schemas.microsoft.com/office/drawing/2014/main" id="{747188C3-B888-04ED-88FD-00077E25ED67}"/>
              </a:ext>
            </a:extLst>
          </p:cNvPr>
          <p:cNvSpPr>
            <a:spLocks noGrp="1"/>
          </p:cNvSpPr>
          <p:nvPr>
            <p:ph type="ctrTitle"/>
          </p:nvPr>
        </p:nvSpPr>
        <p:spPr>
          <a:xfrm>
            <a:off x="6704598" y="2339742"/>
            <a:ext cx="4856348" cy="1546458"/>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18" name="Subtitle 2">
            <a:extLst>
              <a:ext uri="{FF2B5EF4-FFF2-40B4-BE49-F238E27FC236}">
                <a16:creationId xmlns:a16="http://schemas.microsoft.com/office/drawing/2014/main" id="{A7603D50-928A-CF87-EECC-DA89E7864746}"/>
              </a:ext>
            </a:extLst>
          </p:cNvPr>
          <p:cNvSpPr>
            <a:spLocks noGrp="1"/>
          </p:cNvSpPr>
          <p:nvPr>
            <p:ph type="subTitle" idx="1"/>
          </p:nvPr>
        </p:nvSpPr>
        <p:spPr>
          <a:xfrm>
            <a:off x="6704598" y="4142852"/>
            <a:ext cx="4856348" cy="2029344"/>
          </a:xfrm>
        </p:spPr>
        <p:txBody>
          <a:bodyPr vert="horz" lIns="91440" tIns="45720" rIns="91440" bIns="45720" rtlCol="0">
            <a:noAutofit/>
          </a:bodyPr>
          <a:lstStyle>
            <a:lvl1pPr marL="0" indent="0" algn="ctr">
              <a:buNone/>
              <a:defRPr lang="en-US" sz="1800" cap="all" spc="100" baseline="0" dirty="0">
                <a:solidFill>
                  <a:schemeClr val="tx1">
                    <a:lumMod val="65000"/>
                    <a:lumOff val="35000"/>
                  </a:schemeClr>
                </a:solidFill>
              </a:defRPr>
            </a:lvl1pPr>
          </a:lstStyle>
          <a:p>
            <a:pPr lvl="0"/>
            <a:r>
              <a:rPr lang="en-US" dirty="0"/>
              <a:t>Click to edit Master subtitle style</a:t>
            </a:r>
          </a:p>
        </p:txBody>
      </p:sp>
      <p:sp>
        <p:nvSpPr>
          <p:cNvPr id="8" name="Picture Placeholder 24">
            <a:extLst>
              <a:ext uri="{FF2B5EF4-FFF2-40B4-BE49-F238E27FC236}">
                <a16:creationId xmlns:a16="http://schemas.microsoft.com/office/drawing/2014/main" id="{ECD41283-05EB-5E8A-99FA-EF1E9F10D257}"/>
              </a:ext>
            </a:extLst>
          </p:cNvPr>
          <p:cNvSpPr>
            <a:spLocks noGrp="1"/>
          </p:cNvSpPr>
          <p:nvPr>
            <p:ph type="pic" sz="quarter" idx="17" hasCustomPrompt="1"/>
          </p:nvPr>
        </p:nvSpPr>
        <p:spPr>
          <a:xfrm>
            <a:off x="272796" y="233172"/>
            <a:ext cx="5550408" cy="6391656"/>
          </a:xfrm>
          <a:blipFill>
            <a:blip r:embed="rId2">
              <a:alphaModFix amt="60000"/>
            </a:blip>
            <a:stretch>
              <a:fillRect/>
            </a:stretch>
          </a:blipFill>
        </p:spPr>
        <p:txBody>
          <a:bodyPr/>
          <a:lstStyle>
            <a:lvl1pPr>
              <a:defRPr/>
            </a:lvl1pPr>
          </a:lstStyle>
          <a:p>
            <a:r>
              <a:rPr lang="en-US" dirty="0"/>
              <a:t> </a:t>
            </a:r>
          </a:p>
        </p:txBody>
      </p:sp>
      <p:sp>
        <p:nvSpPr>
          <p:cNvPr id="26" name="Footer Placeholder 7">
            <a:extLst>
              <a:ext uri="{FF2B5EF4-FFF2-40B4-BE49-F238E27FC236}">
                <a16:creationId xmlns:a16="http://schemas.microsoft.com/office/drawing/2014/main" id="{98746AF5-45F6-8A1D-B9A2-A5E96DA07A89}"/>
              </a:ext>
            </a:extLst>
          </p:cNvPr>
          <p:cNvSpPr>
            <a:spLocks noGrp="1"/>
          </p:cNvSpPr>
          <p:nvPr>
            <p:ph type="ftr" sz="quarter" idx="15"/>
          </p:nvPr>
        </p:nvSpPr>
        <p:spPr>
          <a:xfrm>
            <a:off x="6704598" y="6338703"/>
            <a:ext cx="2070484" cy="365125"/>
          </a:xfrm>
          <a:prstGeom prst="rect">
            <a:avLst/>
          </a:prstGeom>
        </p:spPr>
        <p:txBody>
          <a:bodyPr>
            <a:noAutofit/>
          </a:bodyPr>
          <a:lstStyle/>
          <a:p>
            <a:r>
              <a:rPr lang="en-US"/>
              <a:t>Sample Footer Text</a:t>
            </a:r>
          </a:p>
        </p:txBody>
      </p:sp>
      <p:sp>
        <p:nvSpPr>
          <p:cNvPr id="27" name="Date Placeholder 6">
            <a:extLst>
              <a:ext uri="{FF2B5EF4-FFF2-40B4-BE49-F238E27FC236}">
                <a16:creationId xmlns:a16="http://schemas.microsoft.com/office/drawing/2014/main" id="{3CDB4CF3-D437-A576-6D88-391341E6619F}"/>
              </a:ext>
            </a:extLst>
          </p:cNvPr>
          <p:cNvSpPr>
            <a:spLocks noGrp="1"/>
          </p:cNvSpPr>
          <p:nvPr>
            <p:ph type="dt" sz="half" idx="14"/>
          </p:nvPr>
        </p:nvSpPr>
        <p:spPr>
          <a:xfrm>
            <a:off x="9739161" y="6338703"/>
            <a:ext cx="1392578" cy="365125"/>
          </a:xfrm>
          <a:prstGeom prst="rect">
            <a:avLst/>
          </a:prstGeom>
        </p:spPr>
        <p:txBody>
          <a:bodyPr>
            <a:noAutofit/>
          </a:bodyPr>
          <a:lstStyle/>
          <a:p>
            <a:r>
              <a:rPr lang="en-US"/>
              <a:t>20xx</a:t>
            </a:r>
          </a:p>
        </p:txBody>
      </p:sp>
      <p:sp>
        <p:nvSpPr>
          <p:cNvPr id="28" name="Slide Number Placeholder 8">
            <a:extLst>
              <a:ext uri="{FF2B5EF4-FFF2-40B4-BE49-F238E27FC236}">
                <a16:creationId xmlns:a16="http://schemas.microsoft.com/office/drawing/2014/main" id="{D691BA2D-39A6-C5EA-8537-54C0F1EDC193}"/>
              </a:ext>
            </a:extLst>
          </p:cNvPr>
          <p:cNvSpPr>
            <a:spLocks noGrp="1"/>
          </p:cNvSpPr>
          <p:nvPr>
            <p:ph type="sldNum" sz="quarter" idx="16"/>
          </p:nvPr>
        </p:nvSpPr>
        <p:spPr>
          <a:xfrm>
            <a:off x="11131739" y="6342301"/>
            <a:ext cx="429207" cy="365125"/>
          </a:xfrm>
          <a:prstGeom prst="rect">
            <a:avLst/>
          </a:prstGeom>
        </p:spPr>
        <p:txBody>
          <a:bodyPr>
            <a:noAutofit/>
          </a:bodyPr>
          <a:lstStyle/>
          <a:p>
            <a:fld id="{AEAA3239-9EA4-4A65-A281-97F994456D9F}" type="slidenum">
              <a:rPr lang="en-US" smtClean="0"/>
              <a:t>‹Nº›</a:t>
            </a:fld>
            <a:endParaRPr lang="en-US"/>
          </a:p>
        </p:txBody>
      </p:sp>
    </p:spTree>
    <p:extLst>
      <p:ext uri="{BB962C8B-B14F-4D97-AF65-F5344CB8AC3E}">
        <p14:creationId xmlns:p14="http://schemas.microsoft.com/office/powerpoint/2010/main" val="23618580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303A30A-E163-EC69-BC74-DBBB57D2DF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0" y="0"/>
            <a:ext cx="5212862"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824728" y="685805"/>
            <a:ext cx="5760720" cy="2925456"/>
          </a:xfrm>
          <a:prstGeom prst="rect">
            <a:avLst/>
          </a:prstGeom>
        </p:spPr>
        <p:txBody>
          <a:bodyPr vert="horz" lIns="91440" tIns="45720" rIns="91440" bIns="45720" rtlCol="0" anchor="b">
            <a:noAutofit/>
          </a:bodyPr>
          <a:lstStyle>
            <a:lvl1pPr>
              <a:defRPr lang="en-US" sz="4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815584" y="4142852"/>
            <a:ext cx="5760719" cy="2029344"/>
          </a:xfrm>
        </p:spPr>
        <p:txBody>
          <a:bodyPr vert="horz" lIns="91440" tIns="45720" rIns="91440" bIns="45720" rtlCol="0">
            <a:noAutofit/>
          </a:bodyPr>
          <a:lstStyle>
            <a:lvl1pPr marL="0" indent="0">
              <a:buNone/>
              <a:defRPr lang="en-US" sz="1800" cap="all" spc="100" baseline="0" dirty="0">
                <a:solidFill>
                  <a:schemeClr val="tx1">
                    <a:lumMod val="65000"/>
                    <a:lumOff val="35000"/>
                  </a:schemeClr>
                </a:solidFill>
              </a:defRPr>
            </a:lvl1pPr>
          </a:lstStyle>
          <a:p>
            <a:pPr lvl="0"/>
            <a:r>
              <a:rPr lang="en-US"/>
              <a:t>Click to edit Master subtitle style</a:t>
            </a:r>
          </a:p>
        </p:txBody>
      </p:sp>
      <p:sp>
        <p:nvSpPr>
          <p:cNvPr id="15" name="Picture Placeholder 24">
            <a:extLst>
              <a:ext uri="{FF2B5EF4-FFF2-40B4-BE49-F238E27FC236}">
                <a16:creationId xmlns:a16="http://schemas.microsoft.com/office/drawing/2014/main" id="{CEBB28F2-4B93-B449-3651-1A13235A406A}"/>
              </a:ext>
            </a:extLst>
          </p:cNvPr>
          <p:cNvSpPr>
            <a:spLocks noGrp="1"/>
          </p:cNvSpPr>
          <p:nvPr>
            <p:ph type="pic" sz="quarter" idx="17" hasCustomPrompt="1"/>
          </p:nvPr>
        </p:nvSpPr>
        <p:spPr>
          <a:xfrm>
            <a:off x="272796" y="233172"/>
            <a:ext cx="4663440" cy="6391656"/>
          </a:xfrm>
          <a:blipFill>
            <a:blip r:embed="rId2">
              <a:alphaModFix amt="60000"/>
            </a:blip>
            <a:stretch>
              <a:fillRect/>
            </a:stretch>
          </a:blipFill>
        </p:spPr>
        <p:txBody>
          <a:bodyPr/>
          <a:lstStyle>
            <a:lvl1pPr>
              <a:defRPr/>
            </a:lvl1pPr>
          </a:lstStyle>
          <a:p>
            <a:r>
              <a:rPr lang="en-US" dirty="0"/>
              <a:t> </a:t>
            </a:r>
          </a:p>
        </p:txBody>
      </p:sp>
      <p:cxnSp>
        <p:nvCxnSpPr>
          <p:cNvPr id="19" name="Straight Connector 18">
            <a:extLst>
              <a:ext uri="{FF2B5EF4-FFF2-40B4-BE49-F238E27FC236}">
                <a16:creationId xmlns:a16="http://schemas.microsoft.com/office/drawing/2014/main" id="{EA012170-4B32-903F-0861-DB263F28C32E}"/>
              </a:ext>
            </a:extLst>
          </p:cNvPr>
          <p:cNvCxnSpPr>
            <a:cxnSpLocks/>
          </p:cNvCxnSpPr>
          <p:nvPr userDrawn="1"/>
        </p:nvCxnSpPr>
        <p:spPr>
          <a:xfrm>
            <a:off x="5929503" y="3877056"/>
            <a:ext cx="5486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5824728" y="6343955"/>
            <a:ext cx="3014472" cy="365125"/>
          </a:xfrm>
          <a:prstGeom prst="rect">
            <a:avLst/>
          </a:prstGeom>
        </p:spPr>
        <p:txBody>
          <a:bodyPr>
            <a:noAutofit/>
          </a:bodyPr>
          <a:lstStyle>
            <a:lvl1pPr>
              <a:defRPr>
                <a:solidFill>
                  <a:schemeClr val="tx1">
                    <a:lumMod val="65000"/>
                    <a:lumOff val="35000"/>
                  </a:schemeClr>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a:prstGeom prst="rect">
            <a:avLst/>
          </a:prstGeom>
        </p:spPr>
        <p:txBody>
          <a:bodyPr>
            <a:noAutofit/>
          </a:bodyPr>
          <a:lstStyle>
            <a:lvl1pPr>
              <a:defRPr>
                <a:solidFill>
                  <a:schemeClr val="tx1">
                    <a:lumMod val="65000"/>
                    <a:lumOff val="35000"/>
                  </a:schemeClr>
                </a:solidFill>
                <a:effectLst/>
              </a:defRPr>
            </a:lvl1p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6343955"/>
            <a:ext cx="429207" cy="365125"/>
          </a:xfrm>
          <a:prstGeom prst="rect">
            <a:avLst/>
          </a:prstGeom>
        </p:spPr>
        <p:txBody>
          <a:bodyPr>
            <a:noAutofit/>
          </a:bodyPr>
          <a:lstStyle>
            <a:lvl1pPr>
              <a:defRPr>
                <a:solidFill>
                  <a:schemeClr val="tx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21884284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grpSp>
        <p:nvGrpSpPr>
          <p:cNvPr id="4" name="Vector">
            <a:extLst>
              <a:ext uri="{FF2B5EF4-FFF2-40B4-BE49-F238E27FC236}">
                <a16:creationId xmlns:a16="http://schemas.microsoft.com/office/drawing/2014/main" id="{2D6E1CE8-4390-5ACE-1DD7-69C044B389CE}"/>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a:off x="1973453" y="49440"/>
            <a:ext cx="2216150" cy="1177924"/>
            <a:chOff x="4987925" y="2840038"/>
            <a:chExt cx="2216150" cy="1177924"/>
          </a:xfrm>
        </p:grpSpPr>
        <p:sp>
          <p:nvSpPr>
            <p:cNvPr id="5" name="Rectangle 4">
              <a:extLst>
                <a:ext uri="{FF2B5EF4-FFF2-40B4-BE49-F238E27FC236}">
                  <a16:creationId xmlns:a16="http://schemas.microsoft.com/office/drawing/2014/main" id="{7229E3A5-61F4-8686-47E6-23AA4BA88D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7E856271-928E-846B-40C6-6722B0F7124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 name="Group 9">
                <a:extLst>
                  <a:ext uri="{FF2B5EF4-FFF2-40B4-BE49-F238E27FC236}">
                    <a16:creationId xmlns:a16="http://schemas.microsoft.com/office/drawing/2014/main" id="{8DAAEDEF-71AF-EADA-0548-E25C605A8FE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6" name="Freeform 68">
                  <a:extLst>
                    <a:ext uri="{FF2B5EF4-FFF2-40B4-BE49-F238E27FC236}">
                      <a16:creationId xmlns:a16="http://schemas.microsoft.com/office/drawing/2014/main" id="{5EE50072-C4FB-0181-60E5-434A03ED13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9">
                  <a:extLst>
                    <a:ext uri="{FF2B5EF4-FFF2-40B4-BE49-F238E27FC236}">
                      <a16:creationId xmlns:a16="http://schemas.microsoft.com/office/drawing/2014/main" id="{68EBE8D7-3188-E72D-5F72-28D808D755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Line 70">
                  <a:extLst>
                    <a:ext uri="{FF2B5EF4-FFF2-40B4-BE49-F238E27FC236}">
                      <a16:creationId xmlns:a16="http://schemas.microsoft.com/office/drawing/2014/main" id="{D1EF8C51-DD1D-E2EF-691E-3A7AF07DD4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a:extLst>
                  <a:ext uri="{FF2B5EF4-FFF2-40B4-BE49-F238E27FC236}">
                    <a16:creationId xmlns:a16="http://schemas.microsoft.com/office/drawing/2014/main" id="{32DB78EC-1B67-FA19-9EC4-3F3CCB2547F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3" name="Freeform 68">
                  <a:extLst>
                    <a:ext uri="{FF2B5EF4-FFF2-40B4-BE49-F238E27FC236}">
                      <a16:creationId xmlns:a16="http://schemas.microsoft.com/office/drawing/2014/main" id="{4E17A2ED-C8D3-9216-DC04-61913804B8A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69">
                  <a:extLst>
                    <a:ext uri="{FF2B5EF4-FFF2-40B4-BE49-F238E27FC236}">
                      <a16:creationId xmlns:a16="http://schemas.microsoft.com/office/drawing/2014/main" id="{55D467ED-D0EE-8D50-0125-5B3493E6E8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Line 70">
                  <a:extLst>
                    <a:ext uri="{FF2B5EF4-FFF2-40B4-BE49-F238E27FC236}">
                      <a16:creationId xmlns:a16="http://schemas.microsoft.com/office/drawing/2014/main" id="{BD34E8D5-1825-4F71-AD4E-312BFCBBA6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9" name="Rectangle 18">
            <a:extLst>
              <a:ext uri="{FF2B5EF4-FFF2-40B4-BE49-F238E27FC236}">
                <a16:creationId xmlns:a16="http://schemas.microsoft.com/office/drawing/2014/main" id="{AD866302-BF6C-48AB-E342-856659146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3372" y="0"/>
            <a:ext cx="6096000" cy="6858000"/>
          </a:xfrm>
          <a:prstGeom prst="rect">
            <a:avLst/>
          </a:prstGeom>
          <a:solidFill>
            <a:srgbClr val="FFFFFF">
              <a:alpha val="5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29" name="Title 1">
            <a:extLst>
              <a:ext uri="{FF2B5EF4-FFF2-40B4-BE49-F238E27FC236}">
                <a16:creationId xmlns:a16="http://schemas.microsoft.com/office/drawing/2014/main" id="{5659DA3C-D7CD-154F-F462-687885B1F50B}"/>
              </a:ext>
            </a:extLst>
          </p:cNvPr>
          <p:cNvSpPr>
            <a:spLocks noGrp="1"/>
          </p:cNvSpPr>
          <p:nvPr>
            <p:ph type="ctrTitle"/>
          </p:nvPr>
        </p:nvSpPr>
        <p:spPr>
          <a:xfrm>
            <a:off x="609600" y="2154268"/>
            <a:ext cx="4856348" cy="1731932"/>
          </a:xfrm>
          <a:prstGeom prst="rect">
            <a:avLst/>
          </a:prstGeom>
        </p:spPr>
        <p:txBody>
          <a:bodyPr vert="horz" lIns="91440" tIns="45720" rIns="91440" bIns="45720" rtlCol="0" anchor="b">
            <a:noAutofit/>
          </a:bodyPr>
          <a:lstStyle>
            <a:lvl1pPr algn="ctr">
              <a:defRPr lang="en-US" sz="4000" dirty="0"/>
            </a:lvl1pPr>
          </a:lstStyle>
          <a:p>
            <a:pPr lvl="0"/>
            <a:r>
              <a:rPr lang="en-US" dirty="0"/>
              <a:t>Click to edit Master title style</a:t>
            </a:r>
          </a:p>
        </p:txBody>
      </p:sp>
      <p:sp>
        <p:nvSpPr>
          <p:cNvPr id="30" name="Subtitle 2">
            <a:extLst>
              <a:ext uri="{FF2B5EF4-FFF2-40B4-BE49-F238E27FC236}">
                <a16:creationId xmlns:a16="http://schemas.microsoft.com/office/drawing/2014/main" id="{9D145525-9A2E-54DF-B47A-74AFF1644A46}"/>
              </a:ext>
            </a:extLst>
          </p:cNvPr>
          <p:cNvSpPr>
            <a:spLocks noGrp="1"/>
          </p:cNvSpPr>
          <p:nvPr>
            <p:ph type="subTitle" idx="1"/>
          </p:nvPr>
        </p:nvSpPr>
        <p:spPr>
          <a:xfrm>
            <a:off x="609600" y="4142852"/>
            <a:ext cx="4856348" cy="2029344"/>
          </a:xfrm>
        </p:spPr>
        <p:txBody>
          <a:bodyPr vert="horz" lIns="91440" tIns="45720" rIns="91440" bIns="45720" rtlCol="0">
            <a:noAutofit/>
          </a:bodyPr>
          <a:lstStyle>
            <a:lvl1pPr marL="0" indent="0" algn="ctr">
              <a:buNone/>
              <a:defRPr lang="en-US" sz="1800" cap="all" spc="100" baseline="0" dirty="0">
                <a:solidFill>
                  <a:schemeClr val="tx1">
                    <a:lumMod val="65000"/>
                    <a:lumOff val="35000"/>
                  </a:schemeClr>
                </a:solidFill>
              </a:defRPr>
            </a:lvl1pPr>
          </a:lstStyle>
          <a:p>
            <a:pPr lvl="0"/>
            <a:r>
              <a:rPr lang="en-US" dirty="0"/>
              <a:t>Click to edit Master subtitle style</a:t>
            </a:r>
          </a:p>
        </p:txBody>
      </p:sp>
      <p:sp>
        <p:nvSpPr>
          <p:cNvPr id="11" name="Footer Placeholder 7">
            <a:extLst>
              <a:ext uri="{FF2B5EF4-FFF2-40B4-BE49-F238E27FC236}">
                <a16:creationId xmlns:a16="http://schemas.microsoft.com/office/drawing/2014/main" id="{B06B9EBB-080E-1157-1D8D-295A6B243162}"/>
              </a:ext>
            </a:extLst>
          </p:cNvPr>
          <p:cNvSpPr>
            <a:spLocks noGrp="1"/>
          </p:cNvSpPr>
          <p:nvPr>
            <p:ph type="ftr" sz="quarter" idx="15"/>
          </p:nvPr>
        </p:nvSpPr>
        <p:spPr>
          <a:xfrm>
            <a:off x="609600" y="6338703"/>
            <a:ext cx="2070484" cy="365125"/>
          </a:xfrm>
          <a:prstGeom prst="rect">
            <a:avLst/>
          </a:prstGeom>
        </p:spPr>
        <p:txBody>
          <a:bodyPr>
            <a:noAutofit/>
          </a:bodyPr>
          <a:lstStyle/>
          <a:p>
            <a:r>
              <a:rPr lang="en-US"/>
              <a:t>Sample Footer Text</a:t>
            </a:r>
          </a:p>
        </p:txBody>
      </p:sp>
      <p:sp>
        <p:nvSpPr>
          <p:cNvPr id="20" name="Date Placeholder 6">
            <a:extLst>
              <a:ext uri="{FF2B5EF4-FFF2-40B4-BE49-F238E27FC236}">
                <a16:creationId xmlns:a16="http://schemas.microsoft.com/office/drawing/2014/main" id="{0286A2F7-FABC-71C8-AB4B-75C59CDB94A3}"/>
              </a:ext>
            </a:extLst>
          </p:cNvPr>
          <p:cNvSpPr>
            <a:spLocks noGrp="1"/>
          </p:cNvSpPr>
          <p:nvPr>
            <p:ph type="dt" sz="half" idx="14"/>
          </p:nvPr>
        </p:nvSpPr>
        <p:spPr>
          <a:xfrm>
            <a:off x="3644163" y="6338703"/>
            <a:ext cx="1392578" cy="365125"/>
          </a:xfrm>
          <a:prstGeom prst="rect">
            <a:avLst/>
          </a:prstGeom>
        </p:spPr>
        <p:txBody>
          <a:bodyPr>
            <a:noAutofit/>
          </a:bodyPr>
          <a:lstStyle/>
          <a:p>
            <a:r>
              <a:rPr lang="en-US"/>
              <a:t>20xx</a:t>
            </a:r>
          </a:p>
        </p:txBody>
      </p:sp>
      <p:sp>
        <p:nvSpPr>
          <p:cNvPr id="23" name="Slide Number Placeholder 8">
            <a:extLst>
              <a:ext uri="{FF2B5EF4-FFF2-40B4-BE49-F238E27FC236}">
                <a16:creationId xmlns:a16="http://schemas.microsoft.com/office/drawing/2014/main" id="{C7D89BBA-1AAB-50AB-2746-4785C0852466}"/>
              </a:ext>
            </a:extLst>
          </p:cNvPr>
          <p:cNvSpPr>
            <a:spLocks noGrp="1"/>
          </p:cNvSpPr>
          <p:nvPr>
            <p:ph type="sldNum" sz="quarter" idx="16"/>
          </p:nvPr>
        </p:nvSpPr>
        <p:spPr>
          <a:xfrm>
            <a:off x="5036741" y="6342301"/>
            <a:ext cx="429207" cy="365125"/>
          </a:xfrm>
          <a:prstGeom prst="rect">
            <a:avLst/>
          </a:prstGeom>
        </p:spPr>
        <p:txBody>
          <a:bodyPr>
            <a:noAutofit/>
          </a:bodyPr>
          <a:lstStyle/>
          <a:p>
            <a:fld id="{AEAA3239-9EA4-4A65-A281-97F994456D9F}" type="slidenum">
              <a:rPr lang="en-US" smtClean="0"/>
              <a:t>‹Nº›</a:t>
            </a:fld>
            <a:endParaRPr lang="en-US"/>
          </a:p>
        </p:txBody>
      </p:sp>
      <p:sp>
        <p:nvSpPr>
          <p:cNvPr id="25" name="Picture Placeholder 24">
            <a:extLst>
              <a:ext uri="{FF2B5EF4-FFF2-40B4-BE49-F238E27FC236}">
                <a16:creationId xmlns:a16="http://schemas.microsoft.com/office/drawing/2014/main" id="{C24EDDD8-4D74-1A47-643C-D82EABD1F2E1}"/>
              </a:ext>
            </a:extLst>
          </p:cNvPr>
          <p:cNvSpPr>
            <a:spLocks noGrp="1"/>
          </p:cNvSpPr>
          <p:nvPr>
            <p:ph type="pic" sz="quarter" idx="17" hasCustomPrompt="1"/>
          </p:nvPr>
        </p:nvSpPr>
        <p:spPr>
          <a:xfrm>
            <a:off x="6366168" y="233172"/>
            <a:ext cx="5550408" cy="6391656"/>
          </a:xfrm>
          <a:blipFill>
            <a:blip r:embed="rId2">
              <a:alphaModFix amt="6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8397197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tx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48936A6-5AD1-3BAA-0E1C-26F101C0CE57}"/>
              </a:ext>
            </a:extLst>
          </p:cNvPr>
          <p:cNvGrpSpPr/>
          <p:nvPr/>
        </p:nvGrpSpPr>
        <p:grpSpPr>
          <a:xfrm flipH="1">
            <a:off x="8353425" y="531607"/>
            <a:ext cx="3838575" cy="6520778"/>
            <a:chOff x="192855" y="531607"/>
            <a:chExt cx="3838575" cy="6520778"/>
          </a:xfrm>
        </p:grpSpPr>
        <p:grpSp>
          <p:nvGrpSpPr>
            <p:cNvPr id="7" name="Group 6">
              <a:extLst>
                <a:ext uri="{FF2B5EF4-FFF2-40B4-BE49-F238E27FC236}">
                  <a16:creationId xmlns:a16="http://schemas.microsoft.com/office/drawing/2014/main" id="{AE3A6E3B-83BB-9A86-3792-EE398831126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31" name="Freeform 64">
                <a:extLst>
                  <a:ext uri="{FF2B5EF4-FFF2-40B4-BE49-F238E27FC236}">
                    <a16:creationId xmlns:a16="http://schemas.microsoft.com/office/drawing/2014/main" id="{974A589A-E9FD-5B47-24E6-9BBF097848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81">
                <a:extLst>
                  <a:ext uri="{FF2B5EF4-FFF2-40B4-BE49-F238E27FC236}">
                    <a16:creationId xmlns:a16="http://schemas.microsoft.com/office/drawing/2014/main" id="{CD25188F-AFA7-9958-58C3-5D5C4D93F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1">
                <a:extLst>
                  <a:ext uri="{FF2B5EF4-FFF2-40B4-BE49-F238E27FC236}">
                    <a16:creationId xmlns:a16="http://schemas.microsoft.com/office/drawing/2014/main" id="{C0A6B43C-99E8-59DC-14CF-A2CB6D968A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33">
                <a:extLst>
                  <a:ext uri="{FF2B5EF4-FFF2-40B4-BE49-F238E27FC236}">
                    <a16:creationId xmlns:a16="http://schemas.microsoft.com/office/drawing/2014/main" id="{043F61E2-B983-1873-3BD6-12FE80D8D0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84">
                <a:extLst>
                  <a:ext uri="{FF2B5EF4-FFF2-40B4-BE49-F238E27FC236}">
                    <a16:creationId xmlns:a16="http://schemas.microsoft.com/office/drawing/2014/main" id="{AB510376-B3F7-1709-3EEC-61F10B96F0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87">
                <a:extLst>
                  <a:ext uri="{FF2B5EF4-FFF2-40B4-BE49-F238E27FC236}">
                    <a16:creationId xmlns:a16="http://schemas.microsoft.com/office/drawing/2014/main" id="{03C9E100-1903-DC94-F8B6-170F94C004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0">
                <a:extLst>
                  <a:ext uri="{FF2B5EF4-FFF2-40B4-BE49-F238E27FC236}">
                    <a16:creationId xmlns:a16="http://schemas.microsoft.com/office/drawing/2014/main" id="{4FE5C4D6-B1C4-491E-FB04-BA2C91FC775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59">
                <a:extLst>
                  <a:ext uri="{FF2B5EF4-FFF2-40B4-BE49-F238E27FC236}">
                    <a16:creationId xmlns:a16="http://schemas.microsoft.com/office/drawing/2014/main" id="{40EADD1D-D5C1-863A-4D81-803E7CF10E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2">
                <a:extLst>
                  <a:ext uri="{FF2B5EF4-FFF2-40B4-BE49-F238E27FC236}">
                    <a16:creationId xmlns:a16="http://schemas.microsoft.com/office/drawing/2014/main" id="{43EC2631-7DF3-3965-621D-9DAC97A273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65">
                <a:extLst>
                  <a:ext uri="{FF2B5EF4-FFF2-40B4-BE49-F238E27FC236}">
                    <a16:creationId xmlns:a16="http://schemas.microsoft.com/office/drawing/2014/main" id="{7E73645E-6884-1473-72C1-BEA214C54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9">
                <a:extLst>
                  <a:ext uri="{FF2B5EF4-FFF2-40B4-BE49-F238E27FC236}">
                    <a16:creationId xmlns:a16="http://schemas.microsoft.com/office/drawing/2014/main" id="{4DF9F96A-CD0D-6405-8DCC-34A8C55182F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82">
                <a:extLst>
                  <a:ext uri="{FF2B5EF4-FFF2-40B4-BE49-F238E27FC236}">
                    <a16:creationId xmlns:a16="http://schemas.microsoft.com/office/drawing/2014/main" id="{BFBBE1C9-059F-AD9A-9C52-B2C9319785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85">
                <a:extLst>
                  <a:ext uri="{FF2B5EF4-FFF2-40B4-BE49-F238E27FC236}">
                    <a16:creationId xmlns:a16="http://schemas.microsoft.com/office/drawing/2014/main" id="{08408D77-8187-7221-E7DF-B1DAD699CB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3">
                <a:extLst>
                  <a:ext uri="{FF2B5EF4-FFF2-40B4-BE49-F238E27FC236}">
                    <a16:creationId xmlns:a16="http://schemas.microsoft.com/office/drawing/2014/main" id="{C7505077-4A1B-0050-E868-5D0EA8ABF6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45" name="Group 44">
                <a:extLst>
                  <a:ext uri="{FF2B5EF4-FFF2-40B4-BE49-F238E27FC236}">
                    <a16:creationId xmlns:a16="http://schemas.microsoft.com/office/drawing/2014/main" id="{F6EBF04F-A7A8-05C3-AE07-AB8CF92B029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6" name="Line 63">
                  <a:extLst>
                    <a:ext uri="{FF2B5EF4-FFF2-40B4-BE49-F238E27FC236}">
                      <a16:creationId xmlns:a16="http://schemas.microsoft.com/office/drawing/2014/main" id="{04662D0E-D73B-29DD-2017-B725B2C354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66">
                  <a:extLst>
                    <a:ext uri="{FF2B5EF4-FFF2-40B4-BE49-F238E27FC236}">
                      <a16:creationId xmlns:a16="http://schemas.microsoft.com/office/drawing/2014/main" id="{93E498CF-9CEA-0339-3766-2989331917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67">
                  <a:extLst>
                    <a:ext uri="{FF2B5EF4-FFF2-40B4-BE49-F238E27FC236}">
                      <a16:creationId xmlns:a16="http://schemas.microsoft.com/office/drawing/2014/main" id="{B59B2836-F2EE-CE96-0A97-0B77CAF2951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80">
                  <a:extLst>
                    <a:ext uri="{FF2B5EF4-FFF2-40B4-BE49-F238E27FC236}">
                      <a16:creationId xmlns:a16="http://schemas.microsoft.com/office/drawing/2014/main" id="{46301D95-FA8B-1D4C-899E-399A13DE47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83">
                  <a:extLst>
                    <a:ext uri="{FF2B5EF4-FFF2-40B4-BE49-F238E27FC236}">
                      <a16:creationId xmlns:a16="http://schemas.microsoft.com/office/drawing/2014/main" id="{5B6E8AD1-A6DF-CD2D-C361-79AF775B20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86">
                  <a:extLst>
                    <a:ext uri="{FF2B5EF4-FFF2-40B4-BE49-F238E27FC236}">
                      <a16:creationId xmlns:a16="http://schemas.microsoft.com/office/drawing/2014/main" id="{221B60C8-5B47-B528-C059-E8DDBB5391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89">
                  <a:extLst>
                    <a:ext uri="{FF2B5EF4-FFF2-40B4-BE49-F238E27FC236}">
                      <a16:creationId xmlns:a16="http://schemas.microsoft.com/office/drawing/2014/main" id="{08013A5E-772E-36FE-53E3-833C77926C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8" name="Group 7">
              <a:extLst>
                <a:ext uri="{FF2B5EF4-FFF2-40B4-BE49-F238E27FC236}">
                  <a16:creationId xmlns:a16="http://schemas.microsoft.com/office/drawing/2014/main" id="{A5B4FBBD-7B8B-D444-8216-55E9C910E68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 name="Freeform 64">
                <a:extLst>
                  <a:ext uri="{FF2B5EF4-FFF2-40B4-BE49-F238E27FC236}">
                    <a16:creationId xmlns:a16="http://schemas.microsoft.com/office/drawing/2014/main" id="{5C19CD0E-5318-255F-E838-2ADC9380F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81">
                <a:extLst>
                  <a:ext uri="{FF2B5EF4-FFF2-40B4-BE49-F238E27FC236}">
                    <a16:creationId xmlns:a16="http://schemas.microsoft.com/office/drawing/2014/main" id="{270D86CD-ADC7-3CC5-1FBD-3581CC49D1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1">
                <a:extLst>
                  <a:ext uri="{FF2B5EF4-FFF2-40B4-BE49-F238E27FC236}">
                    <a16:creationId xmlns:a16="http://schemas.microsoft.com/office/drawing/2014/main" id="{7FF30766-FBEB-0720-1665-012ECAF19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8">
                <a:extLst>
                  <a:ext uri="{FF2B5EF4-FFF2-40B4-BE49-F238E27FC236}">
                    <a16:creationId xmlns:a16="http://schemas.microsoft.com/office/drawing/2014/main" id="{A0E40364-C8A5-C36C-BA2D-427A86E0649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84">
                <a:extLst>
                  <a:ext uri="{FF2B5EF4-FFF2-40B4-BE49-F238E27FC236}">
                    <a16:creationId xmlns:a16="http://schemas.microsoft.com/office/drawing/2014/main" id="{18CF6CE1-5AA4-B571-95AE-F36725808D7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87">
                <a:extLst>
                  <a:ext uri="{FF2B5EF4-FFF2-40B4-BE49-F238E27FC236}">
                    <a16:creationId xmlns:a16="http://schemas.microsoft.com/office/drawing/2014/main" id="{6ADB8D01-0B04-0026-0E2B-F0DB0BB062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0">
                <a:extLst>
                  <a:ext uri="{FF2B5EF4-FFF2-40B4-BE49-F238E27FC236}">
                    <a16:creationId xmlns:a16="http://schemas.microsoft.com/office/drawing/2014/main" id="{699C5BAF-6BFD-5547-ACED-D1DACA7CC3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59">
                <a:extLst>
                  <a:ext uri="{FF2B5EF4-FFF2-40B4-BE49-F238E27FC236}">
                    <a16:creationId xmlns:a16="http://schemas.microsoft.com/office/drawing/2014/main" id="{92EE2308-8641-C007-7BEB-6E3B086D0B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62">
                <a:extLst>
                  <a:ext uri="{FF2B5EF4-FFF2-40B4-BE49-F238E27FC236}">
                    <a16:creationId xmlns:a16="http://schemas.microsoft.com/office/drawing/2014/main" id="{EB8ADEA1-C675-2640-A7E3-D47A671E7DA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5">
                <a:extLst>
                  <a:ext uri="{FF2B5EF4-FFF2-40B4-BE49-F238E27FC236}">
                    <a16:creationId xmlns:a16="http://schemas.microsoft.com/office/drawing/2014/main" id="{56D50B45-8863-46D4-967C-2E7F51A89E5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79">
                <a:extLst>
                  <a:ext uri="{FF2B5EF4-FFF2-40B4-BE49-F238E27FC236}">
                    <a16:creationId xmlns:a16="http://schemas.microsoft.com/office/drawing/2014/main" id="{A7B565FE-73FF-92CC-53B0-13D70A5F95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2">
                <a:extLst>
                  <a:ext uri="{FF2B5EF4-FFF2-40B4-BE49-F238E27FC236}">
                    <a16:creationId xmlns:a16="http://schemas.microsoft.com/office/drawing/2014/main" id="{93D9959E-4E2D-E1F6-A98C-0E11FB5166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5">
                <a:extLst>
                  <a:ext uri="{FF2B5EF4-FFF2-40B4-BE49-F238E27FC236}">
                    <a16:creationId xmlns:a16="http://schemas.microsoft.com/office/drawing/2014/main" id="{D89311D4-A295-E007-51D1-5D57C3FACD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8">
                <a:extLst>
                  <a:ext uri="{FF2B5EF4-FFF2-40B4-BE49-F238E27FC236}">
                    <a16:creationId xmlns:a16="http://schemas.microsoft.com/office/drawing/2014/main" id="{384CB8B6-A246-A443-723D-86C656609C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3" name="Group 22">
                <a:extLst>
                  <a:ext uri="{FF2B5EF4-FFF2-40B4-BE49-F238E27FC236}">
                    <a16:creationId xmlns:a16="http://schemas.microsoft.com/office/drawing/2014/main" id="{8B2DDAA7-EA13-A30E-5632-7A7A2EEDD8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24" name="Line 63">
                  <a:extLst>
                    <a:ext uri="{FF2B5EF4-FFF2-40B4-BE49-F238E27FC236}">
                      <a16:creationId xmlns:a16="http://schemas.microsoft.com/office/drawing/2014/main" id="{C1637B0E-F8C5-940A-9DEF-1D8E4BD1EF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66">
                  <a:extLst>
                    <a:ext uri="{FF2B5EF4-FFF2-40B4-BE49-F238E27FC236}">
                      <a16:creationId xmlns:a16="http://schemas.microsoft.com/office/drawing/2014/main" id="{EE946A0E-C9CC-B6A2-3A75-362C8CF50B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67">
                  <a:extLst>
                    <a:ext uri="{FF2B5EF4-FFF2-40B4-BE49-F238E27FC236}">
                      <a16:creationId xmlns:a16="http://schemas.microsoft.com/office/drawing/2014/main" id="{69EE650D-82F1-A908-AD16-4ED9299A21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80">
                  <a:extLst>
                    <a:ext uri="{FF2B5EF4-FFF2-40B4-BE49-F238E27FC236}">
                      <a16:creationId xmlns:a16="http://schemas.microsoft.com/office/drawing/2014/main" id="{DDB75CCD-597F-89A3-06CB-D68894D034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83">
                  <a:extLst>
                    <a:ext uri="{FF2B5EF4-FFF2-40B4-BE49-F238E27FC236}">
                      <a16:creationId xmlns:a16="http://schemas.microsoft.com/office/drawing/2014/main" id="{F1663D89-9FCF-65CF-36A9-E4E7E7D90C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86">
                  <a:extLst>
                    <a:ext uri="{FF2B5EF4-FFF2-40B4-BE49-F238E27FC236}">
                      <a16:creationId xmlns:a16="http://schemas.microsoft.com/office/drawing/2014/main" id="{BA4065E7-A596-4F4D-8EFC-C7237207FF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89">
                  <a:extLst>
                    <a:ext uri="{FF2B5EF4-FFF2-40B4-BE49-F238E27FC236}">
                      <a16:creationId xmlns:a16="http://schemas.microsoft.com/office/drawing/2014/main" id="{66A5DBF4-31E6-D9E7-9ACF-6E9E07FF22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12648" y="1417671"/>
            <a:ext cx="7909560" cy="4754529"/>
          </a:xfrm>
          <a:prstGeom prst="rect">
            <a:avLst/>
          </a:prstGeom>
        </p:spPr>
        <p:txBody>
          <a:bodyPr vert="horz" lIns="91440" tIns="45720" rIns="91440" bIns="45720" rtlCol="0" anchor="b">
            <a:noAutofit/>
          </a:bodyPr>
          <a:lstStyle>
            <a:lvl1pPr>
              <a:defRPr lang="en-US" sz="7000" dirty="0">
                <a:solidFill>
                  <a:schemeClr val="bg1">
                    <a:lumMod val="75000"/>
                    <a:lumOff val="25000"/>
                  </a:schemeClr>
                </a:solidFill>
              </a:defRPr>
            </a:lvl1pPr>
          </a:lstStyle>
          <a:p>
            <a:pPr lvl="0"/>
            <a:r>
              <a:rPr lang="en-US" dirty="0"/>
              <a:t>Section Header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a:prstGeom prst="rect">
            <a:avLst/>
          </a:prstGeom>
        </p:spPr>
        <p:txBody>
          <a:bodyPr>
            <a:noAutofit/>
          </a:bodyPr>
          <a:lstStyle>
            <a:lvl1pPr>
              <a:defRPr>
                <a:solidFill>
                  <a:schemeClr val="bg1">
                    <a:lumMod val="65000"/>
                    <a:lumOff val="35000"/>
                  </a:schemeClr>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a:prstGeom prst="rect">
            <a:avLst/>
          </a:prstGeom>
        </p:spPr>
        <p:txBody>
          <a:bodyPr>
            <a:noAutofit/>
          </a:bodyPr>
          <a:lstStyle>
            <a:lvl1pPr>
              <a:defRPr>
                <a:solidFill>
                  <a:schemeClr val="bg1">
                    <a:lumMod val="65000"/>
                    <a:lumOff val="35000"/>
                  </a:schemeClr>
                </a:solidFill>
              </a:defRPr>
            </a:lvl1pPr>
          </a:lstStyle>
          <a:p>
            <a:r>
              <a:rPr lang="en-US"/>
              <a:t>20xx</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a:prstGeom prst="rect">
            <a:avLst/>
          </a:prstGeom>
        </p:spPr>
        <p:txBody>
          <a:bodyPr>
            <a:noAutofit/>
          </a:bodyPr>
          <a:lstStyle>
            <a:lvl1pPr>
              <a:defRPr>
                <a:solidFill>
                  <a:schemeClr val="bg1">
                    <a:lumMod val="65000"/>
                    <a:lumOff val="35000"/>
                  </a:schemeClr>
                </a:solidFill>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22240755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685800"/>
            <a:ext cx="10963655" cy="801222"/>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629786"/>
            <a:ext cx="10963656" cy="4542414"/>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12647" y="6343955"/>
            <a:ext cx="2202644" cy="365125"/>
          </a:xfrm>
          <a:prstGeom prst="rect">
            <a:avLst/>
          </a:prstGeom>
        </p:spPr>
        <p:txBody>
          <a:bodyPr vert="horz" lIns="91440" tIns="45720" rIns="91440" bIns="45720" rtlCol="0" anchor="ctr">
            <a:noAutofit/>
          </a:bodyPr>
          <a:lstStyle>
            <a:lvl1pPr algn="l" rtl="0">
              <a:defRPr sz="1000" b="0" i="0" cap="all" baseline="0">
                <a:solidFill>
                  <a:schemeClr val="tx1">
                    <a:lumMod val="65000"/>
                    <a:lumOff val="35000"/>
                  </a:schemeClr>
                </a:solidFill>
                <a:latin typeface="+mn-lt"/>
              </a:defRPr>
            </a:lvl1pPr>
          </a:lstStyle>
          <a:p>
            <a:r>
              <a:rPr lang="en-US"/>
              <a:t>20xx	</a:t>
            </a:r>
            <a:endParaRPr lang="en-US" dirty="0"/>
          </a:p>
        </p:txBody>
      </p:sp>
      <p:sp>
        <p:nvSpPr>
          <p:cNvPr id="7" name="Footer Placeholder 6">
            <a:extLst>
              <a:ext uri="{FF2B5EF4-FFF2-40B4-BE49-F238E27FC236}">
                <a16:creationId xmlns:a16="http://schemas.microsoft.com/office/drawing/2014/main" id="{2AF5E0EC-34DA-2393-A02C-AF21DBB180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rtl="0">
              <a:defRPr sz="1200" b="0" i="0" cap="all" spc="300" baseline="0">
                <a:solidFill>
                  <a:schemeClr val="tx1">
                    <a:lumMod val="65000"/>
                    <a:lumOff val="3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noAutofit/>
          </a:bodyPr>
          <a:lstStyle>
            <a:lvl1pPr algn="r" rtl="0">
              <a:defRPr sz="1000" b="0" i="0" cap="all" baseline="0">
                <a:solidFill>
                  <a:schemeClr val="tx1">
                    <a:lumMod val="65000"/>
                    <a:lumOff val="35000"/>
                  </a:schemeClr>
                </a:solidFill>
                <a:latin typeface="+mn-lt"/>
              </a:defRPr>
            </a:lvl1pPr>
          </a:lstStyle>
          <a:p>
            <a:fld id="{AEAA3239-9EA4-4A65-A281-97F994456D9F}" type="slidenum">
              <a:rPr lang="en-US" smtClean="0"/>
              <a:pPr/>
              <a:t>‹Nº›</a:t>
            </a:fld>
            <a:endParaRPr lang="en-US"/>
          </a:p>
        </p:txBody>
      </p:sp>
    </p:spTree>
    <p:extLst>
      <p:ext uri="{BB962C8B-B14F-4D97-AF65-F5344CB8AC3E}">
        <p14:creationId xmlns:p14="http://schemas.microsoft.com/office/powerpoint/2010/main" val="2117197501"/>
      </p:ext>
    </p:extLst>
  </p:cSld>
  <p:clrMap bg1="lt1" tx1="dk1" bg2="lt2" tx2="dk2" accent1="accent1" accent2="accent2" accent3="accent3" accent4="accent4" accent5="accent5" accent6="accent6" hlink="hlink" folHlink="folHlink"/>
  <p:sldLayoutIdLst>
    <p:sldLayoutId id="2147484168" r:id="rId1"/>
    <p:sldLayoutId id="2147484164" r:id="rId2"/>
    <p:sldLayoutId id="2147484169" r:id="rId3"/>
    <p:sldLayoutId id="2147484170" r:id="rId4"/>
    <p:sldLayoutId id="2147484163" r:id="rId5"/>
    <p:sldLayoutId id="2147484165" r:id="rId6"/>
    <p:sldLayoutId id="2147484166" r:id="rId7"/>
    <p:sldLayoutId id="2147484167" r:id="rId8"/>
    <p:sldLayoutId id="2147484171" r:id="rId9"/>
    <p:sldLayoutId id="2147484172" r:id="rId10"/>
    <p:sldLayoutId id="2147484173" r:id="rId11"/>
    <p:sldLayoutId id="2147484174" r:id="rId12"/>
    <p:sldLayoutId id="2147484175" r:id="rId13"/>
    <p:sldLayoutId id="2147484176" r:id="rId14"/>
    <p:sldLayoutId id="2147484177" r:id="rId15"/>
    <p:sldLayoutId id="2147484178" r:id="rId16"/>
    <p:sldLayoutId id="2147484179" r:id="rId17"/>
    <p:sldLayoutId id="2147484180" r:id="rId18"/>
    <p:sldLayoutId id="2147484181" r:id="rId19"/>
    <p:sldLayoutId id="2147484182" r:id="rId20"/>
    <p:sldLayoutId id="2147484183" r:id="rId21"/>
    <p:sldLayoutId id="2147484184" r:id="rId22"/>
    <p:sldLayoutId id="2147484185" r:id="rId23"/>
    <p:sldLayoutId id="2147484186" r:id="rId24"/>
    <p:sldLayoutId id="2147484187" r:id="rId25"/>
    <p:sldLayoutId id="2147484188" r:id="rId26"/>
    <p:sldLayoutId id="2147484189" r:id="rId27"/>
    <p:sldLayoutId id="2147484190" r:id="rId28"/>
    <p:sldLayoutId id="2147484191" r:id="rId29"/>
    <p:sldLayoutId id="2147484192" r:id="rId30"/>
    <p:sldLayoutId id="2147484193" r:id="rId31"/>
    <p:sldLayoutId id="2147484194" r:id="rId32"/>
    <p:sldLayoutId id="2147484195" r:id="rId33"/>
    <p:sldLayoutId id="2147484196" r:id="rId34"/>
    <p:sldLayoutId id="2147484197" r:id="rId35"/>
    <p:sldLayoutId id="2147484198" r:id="rId36"/>
    <p:sldLayoutId id="2147484199" r:id="rId37"/>
    <p:sldLayoutId id="2147484200" r:id="rId38"/>
    <p:sldLayoutId id="2147484201" r:id="rId39"/>
    <p:sldLayoutId id="2147484202" r:id="rId40"/>
    <p:sldLayoutId id="2147484203" r:id="rId41"/>
    <p:sldLayoutId id="2147484216" r:id="rId42"/>
    <p:sldLayoutId id="2147484205" r:id="rId43"/>
    <p:sldLayoutId id="2147484206" r:id="rId44"/>
    <p:sldLayoutId id="2147484207" r:id="rId45"/>
    <p:sldLayoutId id="2147484208" r:id="rId46"/>
    <p:sldLayoutId id="2147484209" r:id="rId47"/>
    <p:sldLayoutId id="2147484210" r:id="rId48"/>
    <p:sldLayoutId id="2147484211" r:id="rId49"/>
    <p:sldLayoutId id="2147484212" r:id="rId50"/>
    <p:sldLayoutId id="2147484213" r:id="rId51"/>
    <p:sldLayoutId id="2147484214" r:id="rId52"/>
    <p:sldLayoutId id="2147484215" r:id="rId53"/>
  </p:sldLayoutIdLst>
  <p:hf sldNum="0" hdr="0" ftr="0" dt="0"/>
  <p:txStyles>
    <p:titleStyle>
      <a:lvl1pPr algn="l" defTabSz="914400" rtl="0" eaLnBrk="1" latinLnBrk="0" hangingPunct="1">
        <a:lnSpc>
          <a:spcPct val="80000"/>
        </a:lnSpc>
        <a:spcBef>
          <a:spcPct val="0"/>
        </a:spcBef>
        <a:buNone/>
        <a:defRPr sz="3200" b="0" kern="1200" cap="all" spc="0" baseline="0">
          <a:solidFill>
            <a:schemeClr val="tx1">
              <a:lumMod val="75000"/>
              <a:lumOff val="25000"/>
            </a:schemeClr>
          </a:solidFill>
          <a:latin typeface="+mj-lt"/>
          <a:ea typeface="Batang" panose="02030600000101010101" pitchFamily="18" charset="-127"/>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b="0" i="0" kern="1200">
          <a:solidFill>
            <a:schemeClr val="tx1">
              <a:lumMod val="65000"/>
              <a:lumOff val="35000"/>
            </a:schemeClr>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600" b="0" i="0" kern="1200">
          <a:solidFill>
            <a:schemeClr val="tx1">
              <a:lumMod val="65000"/>
              <a:lumOff val="35000"/>
            </a:schemeClr>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b="0" i="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5" orient="horz" pos="2160">
          <p15:clr>
            <a:srgbClr val="F26B43"/>
          </p15:clr>
        </p15:guide>
        <p15:guide id="36" pos="3840">
          <p15:clr>
            <a:srgbClr val="F26B43"/>
          </p15:clr>
        </p15:guide>
        <p15:guide id="37" pos="7296">
          <p15:clr>
            <a:srgbClr val="F26B43"/>
          </p15:clr>
        </p15:guide>
        <p15:guide id="38"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A06E-583A-DC0A-BB1C-9037051F32DC}"/>
              </a:ext>
            </a:extLst>
          </p:cNvPr>
          <p:cNvSpPr>
            <a:spLocks noGrp="1"/>
          </p:cNvSpPr>
          <p:nvPr>
            <p:ph type="ctrTitle"/>
          </p:nvPr>
        </p:nvSpPr>
        <p:spPr>
          <a:xfrm>
            <a:off x="612648" y="697234"/>
            <a:ext cx="5852160" cy="2925456"/>
          </a:xfrm>
        </p:spPr>
        <p:txBody>
          <a:bodyPr anchor="b">
            <a:normAutofit/>
          </a:bodyPr>
          <a:lstStyle/>
          <a:p>
            <a:r>
              <a:t>Estudio de Viabilidad del Proyecto – E-commerce Barefoot</a:t>
            </a:r>
          </a:p>
        </p:txBody>
      </p:sp>
      <p:sp>
        <p:nvSpPr>
          <p:cNvPr id="3" name="Subtitle 2">
            <a:extLst>
              <a:ext uri="{FF2B5EF4-FFF2-40B4-BE49-F238E27FC236}">
                <a16:creationId xmlns:a16="http://schemas.microsoft.com/office/drawing/2014/main" id="{8A26F7EF-6B80-280F-75E1-276E2172B123}"/>
              </a:ext>
            </a:extLst>
          </p:cNvPr>
          <p:cNvSpPr>
            <a:spLocks noGrp="1"/>
          </p:cNvSpPr>
          <p:nvPr>
            <p:ph type="subTitle" idx="1"/>
          </p:nvPr>
        </p:nvSpPr>
        <p:spPr>
          <a:xfrm>
            <a:off x="612648" y="4143898"/>
            <a:ext cx="5852160" cy="1545336"/>
          </a:xfrm>
        </p:spPr>
        <p:txBody>
          <a:bodyPr anchor="t">
            <a:normAutofit/>
          </a:bodyPr>
          <a:lstStyle/>
          <a:p>
            <a:r>
              <a:t>Análisis clave para evaluar el éxito potencial del proyecto</a:t>
            </a:r>
          </a:p>
        </p:txBody>
      </p:sp>
    </p:spTree>
    <p:extLst>
      <p:ext uri="{BB962C8B-B14F-4D97-AF65-F5344CB8AC3E}">
        <p14:creationId xmlns:p14="http://schemas.microsoft.com/office/powerpoint/2010/main" val="370490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B2F44-2C83-FAAE-1504-F351F95244F9}"/>
              </a:ext>
            </a:extLst>
          </p:cNvPr>
          <p:cNvSpPr>
            <a:spLocks noGrp="1"/>
          </p:cNvSpPr>
          <p:nvPr>
            <p:ph type="title"/>
          </p:nvPr>
        </p:nvSpPr>
        <p:spPr>
          <a:xfrm>
            <a:off x="612647" y="709099"/>
            <a:ext cx="10963656" cy="891101"/>
          </a:xfrm>
        </p:spPr>
        <p:txBody>
          <a:bodyPr anchor="b">
            <a:normAutofit/>
          </a:bodyPr>
          <a:lstStyle/>
          <a:p>
            <a:r>
              <a:t>Viabilidad Económica</a:t>
            </a:r>
          </a:p>
        </p:txBody>
      </p:sp>
      <p:graphicFrame>
        <p:nvGraphicFramePr>
          <p:cNvPr id="4" name="Content Placeholder 3">
            <a:extLst>
              <a:ext uri="{FF2B5EF4-FFF2-40B4-BE49-F238E27FC236}">
                <a16:creationId xmlns:a16="http://schemas.microsoft.com/office/drawing/2014/main" id="{EA144443-CB12-4C23-8F1B-B330CBE62FED}"/>
              </a:ext>
            </a:extLst>
          </p:cNvPr>
          <p:cNvGraphicFramePr>
            <a:graphicFrameLocks noGrp="1"/>
          </p:cNvGraphicFramePr>
          <p:nvPr>
            <p:ph idx="1"/>
            <p:extLst>
              <p:ext uri="{D42A27DB-BD31-4B8C-83A1-F6EECF244321}">
                <p14:modId xmlns:p14="http://schemas.microsoft.com/office/powerpoint/2010/main" val="3272115034"/>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12647" y="2119673"/>
          <a:ext cx="10963656" cy="405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552450"/>
      </p:ext>
    </p:extLst>
  </p:cSld>
  <p:clrMapOvr>
    <a:masterClrMapping/>
  </p:clrMapOvr>
  <p:transition>
    <p:fade/>
  </p:transition>
</p:sld>
</file>

<file path=ppt/theme/theme1.xml><?xml version="1.0" encoding="utf-8"?>
<a:theme xmlns:a="http://schemas.openxmlformats.org/drawingml/2006/main" name="Solace">
  <a:themeElements>
    <a:clrScheme name="Custom 2">
      <a:dk1>
        <a:srgbClr val="000000"/>
      </a:dk1>
      <a:lt1>
        <a:srgbClr val="FFFFFF"/>
      </a:lt1>
      <a:dk2>
        <a:srgbClr val="0B2627"/>
      </a:dk2>
      <a:lt2>
        <a:srgbClr val="DAE3E3"/>
      </a:lt2>
      <a:accent1>
        <a:srgbClr val="858A66"/>
      </a:accent1>
      <a:accent2>
        <a:srgbClr val="DACCE0"/>
      </a:accent2>
      <a:accent3>
        <a:srgbClr val="ADBEBF"/>
      </a:accent3>
      <a:accent4>
        <a:srgbClr val="E0B775"/>
      </a:accent4>
      <a:accent5>
        <a:srgbClr val="BA6F50"/>
      </a:accent5>
      <a:accent6>
        <a:srgbClr val="D0BB9E"/>
      </a:accent6>
      <a:hlink>
        <a:srgbClr val="698289"/>
      </a:hlink>
      <a:folHlink>
        <a:srgbClr val="9F7C8F"/>
      </a:folHlink>
    </a:clrScheme>
    <a:fontScheme name="Custom 63">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ce_Copilot Layouts_win32_KO_V7" id="{158F8A01-2E5F-4A07-81BB-FE4F3C72D79D}" vid="{30D5BA39-8B68-4632-B62A-F659D871A1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66CE19-BB35-48A2-AFDA-766E8333003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B99ED26-B189-4BA1-99D0-1112D8C2F106}">
  <ds:schemaRefs>
    <ds:schemaRef ds:uri="http://purl.org/dc/elements/1.1/"/>
    <ds:schemaRef ds:uri="http://schemas.microsoft.com/office/2006/documentManagement/types"/>
    <ds:schemaRef ds:uri="http://schemas.microsoft.com/office/infopath/2007/PartnerControls"/>
    <ds:schemaRef ds:uri="http://www.w3.org/XML/1998/namespace"/>
    <ds:schemaRef ds:uri="230e9df3-be65-4c73-a93b-d1236ebd677e"/>
    <ds:schemaRef ds:uri="http://schemas.microsoft.com/sharepoint/v3"/>
    <ds:schemaRef ds:uri="http://purl.org/dc/dcmitype/"/>
    <ds:schemaRef ds:uri="71af3243-3dd4-4a8d-8c0d-dd76da1f02a5"/>
    <ds:schemaRef ds:uri="http://purl.org/dc/terms/"/>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38E339AF-67FC-4BA3-8B2E-038B3ED310D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634</TotalTime>
  <Words>243</Words>
  <Application>Microsoft Office PowerPoint</Application>
  <PresentationFormat>Panorámica</PresentationFormat>
  <Paragraphs>13</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Batang</vt:lpstr>
      <vt:lpstr>Aptos</vt:lpstr>
      <vt:lpstr>Arial</vt:lpstr>
      <vt:lpstr>Avenir Next LT Pro Light</vt:lpstr>
      <vt:lpstr>Solace</vt:lpstr>
      <vt:lpstr>Estudio de Viabilidad del Proyecto – E-commerce Barefoot</vt:lpstr>
      <vt:lpstr>Viabilidad Económica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Samuel Bellido De la cruz</dc:creator>
  <cp:lastModifiedBy>ALUMNO - SAMUEL BELLIDO DE LA CRUZ</cp:lastModifiedBy>
  <cp:revision>3</cp:revision>
  <dcterms:created xsi:type="dcterms:W3CDTF">2025-05-21T23:03:00Z</dcterms:created>
  <dcterms:modified xsi:type="dcterms:W3CDTF">2025-10-22T04:13:03Z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