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3"/>
  </p:notesMasterIdLst>
  <p:sldIdLst>
    <p:sldId id="256" r:id="rId5"/>
    <p:sldId id="258" r:id="rId6"/>
    <p:sldId id="264" r:id="rId7"/>
    <p:sldId id="270" r:id="rId8"/>
    <p:sldId id="311" r:id="rId9"/>
    <p:sldId id="263" r:id="rId10"/>
    <p:sldId id="269" r:id="rId11"/>
    <p:sldId id="290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  <p:embeddedFont>
      <p:font typeface="Press Start 2P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7" dt="2021-04-27T04:11:58.974"/>
    <p1510:client id="{2CFCA8DE-6975-4F4F-BDFE-F972F74C51AF}" v="435" dt="2021-04-27T05:22:38.873"/>
    <p1510:client id="{48334B66-EB42-F8A2-8C6C-5AA0F0BE3EA0}" v="16" dt="2021-04-27T04:13:34.831"/>
    <p1510:client id="{8BD4D409-B46C-4CDF-8C97-D72A05CF85E5}" v="400" dt="2021-04-27T05:19:43.257"/>
  </p1510:revLst>
</p1510:revInfo>
</file>

<file path=ppt/tableStyles.xml><?xml version="1.0" encoding="utf-8"?>
<a:tblStyleLst xmlns:a="http://schemas.openxmlformats.org/drawingml/2006/main" def="{2D2891B8-326F-4B23-9BE7-45467ECEE9E0}">
  <a:tblStyle styleId="{2D2891B8-326F-4B23-9BE7-45467ECEE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ad1034425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ad1034425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ad1034425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ad1034425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39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ad1034425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ad1034425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ONE_COLUMN_TEXT_1_1_1_1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6" r:id="rId6"/>
    <p:sldLayoutId id="2147483671" r:id="rId7"/>
    <p:sldLayoutId id="2147483672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1623450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Interfaz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712977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2048</a:t>
            </a:r>
            <a:endParaRPr dirty="0"/>
          </a:p>
        </p:txBody>
      </p:sp>
      <p:sp>
        <p:nvSpPr>
          <p:cNvPr id="7" name="Google Shape;994;p36">
            <a:extLst>
              <a:ext uri="{FF2B5EF4-FFF2-40B4-BE49-F238E27FC236}">
                <a16:creationId xmlns:a16="http://schemas.microsoft.com/office/drawing/2014/main" id="{A1C7050E-7C08-4B29-81FD-3E12EBAC1B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33372" y="2901203"/>
            <a:ext cx="4477256" cy="9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CO" sz="1200">
                <a:solidFill>
                  <a:schemeClr val="bg1"/>
                </a:solidFill>
                <a:latin typeface="Press Start 2P" panose="020B0604020202020204" charset="0"/>
              </a:rPr>
              <a:t>Camilo Moreno</a:t>
            </a:r>
            <a:endParaRPr lang="en" sz="1200">
              <a:solidFill>
                <a:schemeClr val="bg1"/>
              </a:solidFill>
              <a:latin typeface="Press Start 2P" panose="020B060402020202020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bg1"/>
                </a:solidFill>
                <a:latin typeface="Press Start 2P" panose="020B0604020202020204" charset="0"/>
              </a:rPr>
              <a:t>Aldemar Ramirez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bg1"/>
                </a:solidFill>
                <a:latin typeface="Press Start 2P" panose="020B0604020202020204" charset="0"/>
              </a:rPr>
              <a:t>Héctor Rodríguez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573231" y="611728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3300273" y="2319972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DISEÑO</a:t>
            </a:r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3300273" y="4136372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2981823" y="1671272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2981823" y="3484947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Archivos</a:t>
            </a:r>
            <a:endParaRPr dirty="0"/>
          </a:p>
        </p:txBody>
      </p:sp>
      <p:graphicFrame>
        <p:nvGraphicFramePr>
          <p:cNvPr id="1206" name="Google Shape;1206;p47"/>
          <p:cNvGraphicFramePr/>
          <p:nvPr>
            <p:extLst>
              <p:ext uri="{D42A27DB-BD31-4B8C-83A1-F6EECF244321}">
                <p14:modId xmlns:p14="http://schemas.microsoft.com/office/powerpoint/2010/main" val="4076726925"/>
              </p:ext>
            </p:extLst>
          </p:nvPr>
        </p:nvGraphicFramePr>
        <p:xfrm>
          <a:off x="657225" y="1901675"/>
          <a:ext cx="8215314" cy="2940530"/>
        </p:xfrm>
        <a:graphic>
          <a:graphicData uri="http://schemas.openxmlformats.org/drawingml/2006/table">
            <a:tbl>
              <a:tblPr>
                <a:noFill/>
                <a:tableStyleId>{2D2891B8-326F-4B23-9BE7-45467ECEE9E0}</a:tableStyleId>
              </a:tblPr>
              <a:tblGrid>
                <a:gridCol w="273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Logica2048.py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GUI2.py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6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Colores.py</a:t>
                      </a:r>
                      <a:endParaRPr sz="15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050"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Lógica de movimiento, validaciones y creación de matriz.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CO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 encuentra la clase arcade.</a:t>
                      </a: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CO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Creación de la interfaz gráfica.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CO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Es el ejecutable.</a:t>
                      </a: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CO"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Se encuentra la clase interface.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82880" marR="18288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dirty="0" err="1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Enum</a:t>
                      </a:r>
                      <a:r>
                        <a:rPr lang="es-CO" dirty="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en donde se establecen los colores para las celdas y números.</a:t>
                      </a:r>
                      <a:endParaRPr dirty="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clases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5D1943-1B26-4465-964D-8CDB437D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09" y="1963480"/>
            <a:ext cx="6367182" cy="24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346425" y="379425"/>
            <a:ext cx="3082575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Win</a:t>
            </a: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5472952" y="411069"/>
            <a:ext cx="38862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Over</a:t>
            </a:r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93C451-D532-4A19-A7DC-DF1F3EA8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962" y="1781735"/>
            <a:ext cx="2299408" cy="27571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42F1A9-B535-4AB5-90F7-CEAF11371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80" y="1781735"/>
            <a:ext cx="2299407" cy="2762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"/>
          <p:cNvSpPr txBox="1">
            <a:spLocks noGrp="1"/>
          </p:cNvSpPr>
          <p:nvPr>
            <p:ph type="title"/>
          </p:nvPr>
        </p:nvSpPr>
        <p:spPr>
          <a:xfrm>
            <a:off x="2522400" y="15969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endParaRPr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E1FD799A27CA419711E035F116E5A6" ma:contentTypeVersion="13" ma:contentTypeDescription="Create a new document." ma:contentTypeScope="" ma:versionID="0647a6620a2eec1b19f27b9dc7fcc8de">
  <xsd:schema xmlns:xsd="http://www.w3.org/2001/XMLSchema" xmlns:xs="http://www.w3.org/2001/XMLSchema" xmlns:p="http://schemas.microsoft.com/office/2006/metadata/properties" xmlns:ns3="1b6f7ec6-8bb8-42a9-82fa-3319d873172e" xmlns:ns4="de0dda7c-0b6a-41fb-93c6-10d9e095e1fd" targetNamespace="http://schemas.microsoft.com/office/2006/metadata/properties" ma:root="true" ma:fieldsID="9c67f90255e21b3f70c8b329c8e89b1b" ns3:_="" ns4:_="">
    <xsd:import namespace="1b6f7ec6-8bb8-42a9-82fa-3319d873172e"/>
    <xsd:import namespace="de0dda7c-0b6a-41fb-93c6-10d9e095e1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f7ec6-8bb8-42a9-82fa-3319d87317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dda7c-0b6a-41fb-93c6-10d9e095e1f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4FB82C-D17A-4CE9-98CB-DB252A9DA8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95C929-2E9A-4009-9A8B-0CB59A555604}">
  <ds:schemaRefs>
    <ds:schemaRef ds:uri="1b6f7ec6-8bb8-42a9-82fa-3319d873172e"/>
    <ds:schemaRef ds:uri="de0dda7c-0b6a-41fb-93c6-10d9e095e1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A09F0C-00E3-40D0-82DE-9F69B4B084E4}">
  <ds:schemaRefs>
    <ds:schemaRef ds:uri="1b6f7ec6-8bb8-42a9-82fa-3319d873172e"/>
    <ds:schemaRef ds:uri="de0dda7c-0b6a-41fb-93c6-10d9e095e1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Presentación en pantalla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Maven Pro</vt:lpstr>
      <vt:lpstr>Arial</vt:lpstr>
      <vt:lpstr>Press Start 2P</vt:lpstr>
      <vt:lpstr>Lato</vt:lpstr>
      <vt:lpstr>Super Pixel Vintage Gaming by Slidesgo</vt:lpstr>
      <vt:lpstr>Interfaz</vt:lpstr>
      <vt:lpstr>AGENDA</vt:lpstr>
      <vt:lpstr>Diseño</vt:lpstr>
      <vt:lpstr>Archivos</vt:lpstr>
      <vt:lpstr>Diagrama de clases</vt:lpstr>
      <vt:lpstr>You Win</vt:lpstr>
      <vt:lpstr>Demo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GAMING</dc:title>
  <cp:lastModifiedBy>Héctor René Rodríguez Hernández</cp:lastModifiedBy>
  <cp:revision>2</cp:revision>
  <dcterms:modified xsi:type="dcterms:W3CDTF">2021-04-27T05:22:38Z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0x010100F0E1FD799A27CA419711E035F116E5A6</vt:lpwstr>
  </property>
</Properties>
</file>