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031"/>
    <a:srgbClr val="E93C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712"/>
  </p:normalViewPr>
  <p:slideViewPr>
    <p:cSldViewPr snapToGrid="0" snapToObjects="1">
      <p:cViewPr>
        <p:scale>
          <a:sx n="75" d="100"/>
          <a:sy n="75" d="100"/>
        </p:scale>
        <p:origin x="82"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E93C3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s-ES_tradnl" dirty="0"/>
              <a:t>Vicente</a:t>
            </a:r>
            <a:r>
              <a:rPr lang="es-ES_tradnl" baseline="0" dirty="0"/>
              <a:t> Monfort</a:t>
            </a:r>
            <a:endParaRPr lang="es-ES_tradnl" dirty="0"/>
          </a:p>
        </p:txBody>
      </p:sp>
      <p:sp>
        <p:nvSpPr>
          <p:cNvPr id="8" name="Rectangle 7"/>
          <p:cNvSpPr/>
          <p:nvPr/>
        </p:nvSpPr>
        <p:spPr>
          <a:xfrm>
            <a:off x="15" y="6334316"/>
            <a:ext cx="12188825" cy="64008"/>
          </a:xfrm>
          <a:prstGeom prst="rect">
            <a:avLst/>
          </a:prstGeom>
          <a:solidFill>
            <a:srgbClr val="D2B0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Imagen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51244" y="0"/>
            <a:ext cx="3886365" cy="1153209"/>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mj-lt"/>
              </a:defRPr>
            </a:lvl1pPr>
            <a:lvl2pPr>
              <a:defRPr>
                <a:latin typeface="+mj-lt"/>
              </a:defRPr>
            </a:lvl2pPr>
            <a:lvl3pPr>
              <a:defRPr/>
            </a:lvl3pPr>
            <a:lvl4pPr>
              <a:defRPr>
                <a:latin typeface="+mj-lt"/>
              </a:defRPr>
            </a:lvl4pPr>
            <a:lvl5pPr>
              <a:defRPr>
                <a:latin typeface="+mj-lt"/>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63078" y="6287222"/>
            <a:ext cx="1928922" cy="572373"/>
          </a:xfrm>
          <a:prstGeom prst="rect">
            <a:avLst/>
          </a:prstGeom>
        </p:spPr>
      </p:pic>
      <p:sp>
        <p:nvSpPr>
          <p:cNvPr id="9" name="Título 8"/>
          <p:cNvSpPr>
            <a:spLocks noGrp="1"/>
          </p:cNvSpPr>
          <p:nvPr>
            <p:ph type="title"/>
          </p:nvPr>
        </p:nvSpPr>
        <p:spPr/>
        <p:txBody>
          <a:bodyPr/>
          <a:lstStyle>
            <a:lvl1pPr>
              <a:defRPr>
                <a:latin typeface="+mn-lt"/>
              </a:defRPr>
            </a:lvl1pPr>
          </a:lstStyle>
          <a:p>
            <a:r>
              <a:rPr lang="es-ES"/>
              <a:t>Haga clic para modificar el estilo de título del patrón</a:t>
            </a:r>
            <a:endParaRPr lang="es-ES_tradnl"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79" y="1064712"/>
            <a:ext cx="4937760" cy="477933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064712"/>
            <a:ext cx="4937760" cy="480438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63078" y="6287222"/>
            <a:ext cx="1928922" cy="572373"/>
          </a:xfrm>
          <a:prstGeom prst="rect">
            <a:avLst/>
          </a:prstGeom>
        </p:spPr>
      </p:pic>
      <p:sp>
        <p:nvSpPr>
          <p:cNvPr id="10" name="Título 8"/>
          <p:cNvSpPr>
            <a:spLocks noGrp="1"/>
          </p:cNvSpPr>
          <p:nvPr>
            <p:ph type="title"/>
          </p:nvPr>
        </p:nvSpPr>
        <p:spPr>
          <a:xfrm>
            <a:off x="1097280" y="286604"/>
            <a:ext cx="10058400" cy="710924"/>
          </a:xfrm>
        </p:spPr>
        <p:txBody>
          <a:bodyPr/>
          <a:lstStyle/>
          <a:p>
            <a:r>
              <a:rPr lang="es-ES"/>
              <a:t>Haga clic para modificar el estilo de título del patrón</a:t>
            </a:r>
            <a:endParaRPr lang="es-ES_tradn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97280" y="1069440"/>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1805722"/>
            <a:ext cx="4937760" cy="415481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069440"/>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1805722"/>
            <a:ext cx="4937760" cy="415481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pic>
        <p:nvPicPr>
          <p:cNvPr id="11" name="Imagen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63078" y="6287222"/>
            <a:ext cx="1928922" cy="572373"/>
          </a:xfrm>
          <a:prstGeom prst="rect">
            <a:avLst/>
          </a:prstGeom>
        </p:spPr>
      </p:pic>
      <p:sp>
        <p:nvSpPr>
          <p:cNvPr id="12" name="Título 8"/>
          <p:cNvSpPr>
            <a:spLocks noGrp="1"/>
          </p:cNvSpPr>
          <p:nvPr>
            <p:ph type="title"/>
          </p:nvPr>
        </p:nvSpPr>
        <p:spPr>
          <a:xfrm>
            <a:off x="1097280" y="286604"/>
            <a:ext cx="10058400" cy="710924"/>
          </a:xfrm>
        </p:spPr>
        <p:txBody>
          <a:bodyPr/>
          <a:lstStyle/>
          <a:p>
            <a:r>
              <a:rPr lang="es-ES"/>
              <a:t>Haga clic para modificar el estilo de título del patrón</a:t>
            </a:r>
            <a:endParaRPr lang="es-ES_trad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pic>
        <p:nvPicPr>
          <p:cNvPr id="6" name="Imagen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63078" y="6287222"/>
            <a:ext cx="1928922" cy="57237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rgbClr val="E93C32"/>
          </a:solidFill>
          <a:ln>
            <a:noFill/>
          </a:ln>
        </p:spPr>
        <p:style>
          <a:lnRef idx="2">
            <a:schemeClr val="accent1">
              <a:shade val="50000"/>
            </a:schemeClr>
          </a:lnRef>
          <a:fillRef idx="1">
            <a:schemeClr val="accent1"/>
          </a:fillRef>
          <a:effectRef idx="0">
            <a:schemeClr val="accent1"/>
          </a:effectRef>
          <a:fontRef idx="minor">
            <a:schemeClr val="lt1"/>
          </a:fontRef>
        </p:style>
        <p:txBody>
          <a:bodyPr anchor="b" anchorCtr="0"/>
          <a:lstStyle/>
          <a:p>
            <a:r>
              <a:rPr lang="es-ES_tradnl" dirty="0"/>
              <a:t>Vicente Monfort</a:t>
            </a:r>
          </a:p>
        </p:txBody>
      </p:sp>
      <p:sp>
        <p:nvSpPr>
          <p:cNvPr id="9" name="Rectangle 8"/>
          <p:cNvSpPr/>
          <p:nvPr/>
        </p:nvSpPr>
        <p:spPr>
          <a:xfrm>
            <a:off x="4040071" y="0"/>
            <a:ext cx="64008" cy="6858000"/>
          </a:xfrm>
          <a:prstGeom prst="rect">
            <a:avLst/>
          </a:prstGeom>
          <a:solidFill>
            <a:srgbClr val="D2B0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pic>
        <p:nvPicPr>
          <p:cNvPr id="10" name="Imagen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63078" y="6287222"/>
            <a:ext cx="1928922" cy="57237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Imagen con título">
    <p:spTree>
      <p:nvGrpSpPr>
        <p:cNvPr id="1" name=""/>
        <p:cNvGrpSpPr/>
        <p:nvPr/>
      </p:nvGrpSpPr>
      <p:grpSpPr>
        <a:xfrm>
          <a:off x="0" y="0"/>
          <a:ext cx="0" cy="0"/>
          <a:chOff x="0" y="0"/>
          <a:chExt cx="0" cy="0"/>
        </a:xfrm>
      </p:grpSpPr>
      <p:sp>
        <p:nvSpPr>
          <p:cNvPr id="3" name="Picture Placeholder 2"/>
          <p:cNvSpPr>
            <a:spLocks noGrp="1" noChangeAspect="1"/>
          </p:cNvSpPr>
          <p:nvPr>
            <p:ph type="pic" idx="1" hasCustomPrompt="1"/>
          </p:nvPr>
        </p:nvSpPr>
        <p:spPr>
          <a:xfrm>
            <a:off x="15" y="0"/>
            <a:ext cx="12191985" cy="4915076"/>
          </a:xfrm>
          <a:solidFill>
            <a:srgbClr val="E93C32"/>
          </a:solidFill>
        </p:spPr>
        <p:txBody>
          <a:bodyPr lIns="457200" tIns="457200" anchor="ctr" anchorCtr="0"/>
          <a:lstStyle>
            <a:lvl1pPr marL="0" indent="0" algn="ctr">
              <a:buNone/>
              <a:defRPr sz="3200" baseline="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dirty="0"/>
              <a:t>Gracias por vuestra atención</a:t>
            </a:r>
            <a:endParaRPr lang="en-US" dirty="0"/>
          </a:p>
        </p:txBody>
      </p:sp>
      <p:sp>
        <p:nvSpPr>
          <p:cNvPr id="8" name="Rectangle 7"/>
          <p:cNvSpPr/>
          <p:nvPr/>
        </p:nvSpPr>
        <p:spPr>
          <a:xfrm>
            <a:off x="0" y="4953000"/>
            <a:ext cx="12188825" cy="1905000"/>
          </a:xfrm>
          <a:prstGeom prst="rect">
            <a:avLst/>
          </a:prstGeom>
          <a:solidFill>
            <a:srgbClr val="D2B031"/>
          </a:solidFill>
          <a:ln>
            <a:noFill/>
          </a:ln>
        </p:spPr>
        <p:style>
          <a:lnRef idx="2">
            <a:schemeClr val="accent1">
              <a:shade val="50000"/>
            </a:schemeClr>
          </a:lnRef>
          <a:fillRef idx="1">
            <a:schemeClr val="accent1"/>
          </a:fillRef>
          <a:effectRef idx="0">
            <a:schemeClr val="accent1"/>
          </a:effectRef>
          <a:fontRef idx="minor">
            <a:schemeClr val="lt1"/>
          </a:fontRef>
        </p:style>
        <p:txBody>
          <a:bodyPr anchor="b" anchorCtr="0"/>
          <a:lstStyle/>
          <a:p>
            <a:r>
              <a:rPr lang="es-ES_tradnl" dirty="0"/>
              <a:t>Vicente Monfort</a:t>
            </a:r>
          </a:p>
        </p:txBody>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Imagen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51244" y="0"/>
            <a:ext cx="3886365" cy="1153209"/>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 y="6400800"/>
            <a:ext cx="12192000" cy="457200"/>
          </a:xfrm>
          <a:prstGeom prst="rect">
            <a:avLst/>
          </a:prstGeom>
          <a:solidFill>
            <a:srgbClr val="E93C3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s-ES_tradnl" dirty="0"/>
              <a:t>Vicente Monfort</a:t>
            </a:r>
          </a:p>
        </p:txBody>
      </p:sp>
      <p:sp>
        <p:nvSpPr>
          <p:cNvPr id="9" name="Rectangle 8"/>
          <p:cNvSpPr/>
          <p:nvPr/>
        </p:nvSpPr>
        <p:spPr>
          <a:xfrm>
            <a:off x="0" y="6334316"/>
            <a:ext cx="12192001" cy="65998"/>
          </a:xfrm>
          <a:prstGeom prst="rect">
            <a:avLst/>
          </a:prstGeom>
          <a:solidFill>
            <a:srgbClr val="D2B0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4"/>
            <a:ext cx="10058400" cy="710924"/>
          </a:xfrm>
          <a:prstGeom prst="rect">
            <a:avLst/>
          </a:prstGeom>
        </p:spPr>
        <p:txBody>
          <a:bodyPr vert="horz" lIns="91440" tIns="45720" rIns="91440" bIns="45720" rtlCol="0" anchor="b">
            <a:normAutofit/>
          </a:bodyPr>
          <a:lstStyle/>
          <a:p>
            <a:r>
              <a:rPr lang="es-ES_tradnl"/>
              <a:t>Clic para editar título</a:t>
            </a:r>
            <a:endParaRPr lang="en-US" dirty="0"/>
          </a:p>
        </p:txBody>
      </p:sp>
      <p:sp>
        <p:nvSpPr>
          <p:cNvPr id="3" name="Text Placeholder 2"/>
          <p:cNvSpPr>
            <a:spLocks noGrp="1"/>
          </p:cNvSpPr>
          <p:nvPr>
            <p:ph type="body" idx="1"/>
          </p:nvPr>
        </p:nvSpPr>
        <p:spPr>
          <a:xfrm>
            <a:off x="1097280" y="1056513"/>
            <a:ext cx="10058400" cy="4812581"/>
          </a:xfrm>
          <a:prstGeom prst="rect">
            <a:avLst/>
          </a:prstGeom>
        </p:spPr>
        <p:txBody>
          <a:bodyPr vert="horz" lIns="0" tIns="45720" rIns="0" bIns="45720" rtlCol="0">
            <a:normAutofit/>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n-US" dirty="0"/>
          </a:p>
        </p:txBody>
      </p:sp>
      <p:cxnSp>
        <p:nvCxnSpPr>
          <p:cNvPr id="10" name="Straight Connector 9"/>
          <p:cNvCxnSpPr/>
          <p:nvPr/>
        </p:nvCxnSpPr>
        <p:spPr>
          <a:xfrm>
            <a:off x="1193532" y="1001578"/>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Imagen 10"/>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0263078" y="6287222"/>
            <a:ext cx="1928922" cy="57237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0" r:id="rId2"/>
    <p:sldLayoutId id="2147483652" r:id="rId3"/>
    <p:sldLayoutId id="2147483653" r:id="rId4"/>
    <p:sldLayoutId id="2147483654" r:id="rId5"/>
    <p:sldLayoutId id="2147483656" r:id="rId6"/>
    <p:sldLayoutId id="2147483657" r:id="rId7"/>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SzPct val="100000"/>
        <a:buFont typeface="Calibri" panose="020F0502020204030204" pitchFamily="34" charset="0"/>
        <a:buChar char=" "/>
        <a:defRPr sz="4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32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FC1940-7CE8-4004-9667-9DDDD8AD3959}"/>
              </a:ext>
            </a:extLst>
          </p:cNvPr>
          <p:cNvSpPr>
            <a:spLocks noGrp="1"/>
          </p:cNvSpPr>
          <p:nvPr>
            <p:ph type="ctrTitle"/>
          </p:nvPr>
        </p:nvSpPr>
        <p:spPr/>
        <p:txBody>
          <a:bodyPr/>
          <a:lstStyle/>
          <a:p>
            <a:r>
              <a:rPr lang="es-ES" dirty="0"/>
              <a:t>1ºDAW</a:t>
            </a:r>
            <a:br>
              <a:rPr lang="es-ES" dirty="0"/>
            </a:br>
            <a:r>
              <a:rPr lang="es-ES" dirty="0"/>
              <a:t>S.I.</a:t>
            </a:r>
          </a:p>
        </p:txBody>
      </p:sp>
      <p:sp>
        <p:nvSpPr>
          <p:cNvPr id="3" name="Subtítulo 2">
            <a:extLst>
              <a:ext uri="{FF2B5EF4-FFF2-40B4-BE49-F238E27FC236}">
                <a16:creationId xmlns:a16="http://schemas.microsoft.com/office/drawing/2014/main" id="{50300C70-3A4B-4DF9-B89C-6A60480AE4A9}"/>
              </a:ext>
            </a:extLst>
          </p:cNvPr>
          <p:cNvSpPr>
            <a:spLocks noGrp="1"/>
          </p:cNvSpPr>
          <p:nvPr>
            <p:ph type="subTitle" idx="1"/>
          </p:nvPr>
        </p:nvSpPr>
        <p:spPr/>
        <p:txBody>
          <a:bodyPr/>
          <a:lstStyle/>
          <a:p>
            <a:r>
              <a:rPr lang="es-ES"/>
              <a:t>USUARIS </a:t>
            </a:r>
            <a:r>
              <a:rPr lang="es-ES" dirty="0"/>
              <a:t>i</a:t>
            </a:r>
            <a:r>
              <a:rPr lang="es-ES"/>
              <a:t> </a:t>
            </a:r>
            <a:r>
              <a:rPr lang="es-ES" dirty="0"/>
              <a:t>PERMISOS</a:t>
            </a:r>
          </a:p>
        </p:txBody>
      </p:sp>
    </p:spTree>
    <p:extLst>
      <p:ext uri="{BB962C8B-B14F-4D97-AF65-F5344CB8AC3E}">
        <p14:creationId xmlns:p14="http://schemas.microsoft.com/office/powerpoint/2010/main" val="875314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FD92BAAC-91C4-4FE6-AAEB-D957A12B8BD1}"/>
              </a:ext>
            </a:extLst>
          </p:cNvPr>
          <p:cNvSpPr>
            <a:spLocks noGrp="1"/>
          </p:cNvSpPr>
          <p:nvPr>
            <p:ph idx="1"/>
          </p:nvPr>
        </p:nvSpPr>
        <p:spPr/>
        <p:txBody>
          <a:bodyPr>
            <a:normAutofit lnSpcReduction="10000"/>
          </a:bodyPr>
          <a:lstStyle/>
          <a:p>
            <a:r>
              <a:rPr lang="es-ES">
                <a:latin typeface="Rockwell" charset="0"/>
                <a:ea typeface="Rockwell" charset="0"/>
                <a:cs typeface="Rockwell" charset="0"/>
              </a:rPr>
              <a:t>Cada fitxer directori té 3 grups de permisos:</a:t>
            </a:r>
            <a:endParaRPr lang="es-ES" dirty="0">
              <a:latin typeface="Rockwell" charset="0"/>
              <a:ea typeface="Rockwell" charset="0"/>
              <a:cs typeface="Rockwell" charset="0"/>
            </a:endParaRPr>
          </a:p>
          <a:p>
            <a:pPr lvl="1"/>
            <a:r>
              <a:rPr lang="es-ES">
                <a:latin typeface="Rockwell" charset="0"/>
                <a:ea typeface="Rockwell" charset="0"/>
                <a:cs typeface="Rockwell" charset="0"/>
              </a:rPr>
              <a:t>Permisos de l' usuari propietari</a:t>
            </a:r>
            <a:endParaRPr lang="es-ES" dirty="0">
              <a:latin typeface="Rockwell" charset="0"/>
              <a:ea typeface="Rockwell" charset="0"/>
              <a:cs typeface="Rockwell" charset="0"/>
            </a:endParaRPr>
          </a:p>
          <a:p>
            <a:pPr lvl="2"/>
            <a:r>
              <a:rPr lang="es-ES" dirty="0">
                <a:latin typeface="Rockwell" charset="0"/>
                <a:ea typeface="Rockwell" charset="0"/>
                <a:cs typeface="Rockwell" charset="0"/>
              </a:rPr>
              <a:t>Lectura (r </a:t>
            </a:r>
            <a:r>
              <a:rPr lang="es-ES">
                <a:latin typeface="Rockwell" charset="0"/>
                <a:ea typeface="Rockwell" charset="0"/>
                <a:cs typeface="Rockwell" charset="0"/>
              </a:rPr>
              <a:t>), escriptura </a:t>
            </a:r>
            <a:r>
              <a:rPr lang="es-ES" dirty="0">
                <a:latin typeface="Rockwell" charset="0"/>
                <a:ea typeface="Rockwell" charset="0"/>
                <a:cs typeface="Rockwell" charset="0"/>
              </a:rPr>
              <a:t>(w</a:t>
            </a:r>
            <a:r>
              <a:rPr lang="es-ES">
                <a:latin typeface="Rockwell" charset="0"/>
                <a:ea typeface="Rockwell" charset="0"/>
                <a:cs typeface="Rockwell" charset="0"/>
              </a:rPr>
              <a:t>), i execució </a:t>
            </a:r>
            <a:r>
              <a:rPr lang="es-ES" dirty="0">
                <a:latin typeface="Rockwell" charset="0"/>
                <a:ea typeface="Rockwell" charset="0"/>
                <a:cs typeface="Rockwell" charset="0"/>
              </a:rPr>
              <a:t>(x)</a:t>
            </a:r>
          </a:p>
          <a:p>
            <a:pPr lvl="1"/>
            <a:r>
              <a:rPr lang="es-ES">
                <a:latin typeface="Rockwell" charset="0"/>
                <a:ea typeface="Rockwell" charset="0"/>
                <a:cs typeface="Rockwell" charset="0"/>
              </a:rPr>
              <a:t>Permisos del grup propietari</a:t>
            </a:r>
            <a:endParaRPr lang="es-ES" dirty="0">
              <a:latin typeface="Rockwell" charset="0"/>
              <a:ea typeface="Rockwell" charset="0"/>
              <a:cs typeface="Rockwell" charset="0"/>
            </a:endParaRPr>
          </a:p>
          <a:p>
            <a:pPr lvl="2"/>
            <a:r>
              <a:rPr lang="es-ES" dirty="0">
                <a:latin typeface="Rockwell" charset="0"/>
                <a:ea typeface="Rockwell" charset="0"/>
                <a:cs typeface="Rockwell" charset="0"/>
              </a:rPr>
              <a:t>Lectura (r </a:t>
            </a:r>
            <a:r>
              <a:rPr lang="es-ES">
                <a:latin typeface="Rockwell" charset="0"/>
                <a:ea typeface="Rockwell" charset="0"/>
                <a:cs typeface="Rockwell" charset="0"/>
              </a:rPr>
              <a:t>), escriptura </a:t>
            </a:r>
            <a:r>
              <a:rPr lang="es-ES" dirty="0">
                <a:latin typeface="Rockwell" charset="0"/>
                <a:ea typeface="Rockwell" charset="0"/>
                <a:cs typeface="Rockwell" charset="0"/>
              </a:rPr>
              <a:t>(w</a:t>
            </a:r>
            <a:r>
              <a:rPr lang="es-ES">
                <a:latin typeface="Rockwell" charset="0"/>
                <a:ea typeface="Rockwell" charset="0"/>
                <a:cs typeface="Rockwell" charset="0"/>
              </a:rPr>
              <a:t>), i execució </a:t>
            </a:r>
            <a:r>
              <a:rPr lang="es-ES" dirty="0">
                <a:latin typeface="Rockwell" charset="0"/>
                <a:ea typeface="Rockwell" charset="0"/>
                <a:cs typeface="Rockwell" charset="0"/>
              </a:rPr>
              <a:t>(x)</a:t>
            </a:r>
          </a:p>
          <a:p>
            <a:pPr lvl="1"/>
            <a:r>
              <a:rPr lang="es-ES">
                <a:latin typeface="Rockwell" charset="0"/>
                <a:ea typeface="Rockwell" charset="0"/>
                <a:cs typeface="Rockwell" charset="0"/>
              </a:rPr>
              <a:t>Permisos d' altres usuaris</a:t>
            </a:r>
            <a:endParaRPr lang="es-ES" dirty="0">
              <a:latin typeface="Rockwell" charset="0"/>
              <a:ea typeface="Rockwell" charset="0"/>
              <a:cs typeface="Rockwell" charset="0"/>
            </a:endParaRPr>
          </a:p>
          <a:p>
            <a:pPr lvl="2"/>
            <a:r>
              <a:rPr lang="es-ES" dirty="0">
                <a:latin typeface="Rockwell" charset="0"/>
                <a:ea typeface="Rockwell" charset="0"/>
                <a:cs typeface="Rockwell" charset="0"/>
              </a:rPr>
              <a:t>Lectura (r </a:t>
            </a:r>
            <a:r>
              <a:rPr lang="es-ES">
                <a:latin typeface="Rockwell" charset="0"/>
                <a:ea typeface="Rockwell" charset="0"/>
                <a:cs typeface="Rockwell" charset="0"/>
              </a:rPr>
              <a:t>), escriptura </a:t>
            </a:r>
            <a:r>
              <a:rPr lang="es-ES" dirty="0">
                <a:latin typeface="Rockwell" charset="0"/>
                <a:ea typeface="Rockwell" charset="0"/>
                <a:cs typeface="Rockwell" charset="0"/>
              </a:rPr>
              <a:t>(w</a:t>
            </a:r>
            <a:r>
              <a:rPr lang="es-ES">
                <a:latin typeface="Rockwell" charset="0"/>
                <a:ea typeface="Rockwell" charset="0"/>
                <a:cs typeface="Rockwell" charset="0"/>
              </a:rPr>
              <a:t>), i execució </a:t>
            </a:r>
            <a:r>
              <a:rPr lang="es-ES" dirty="0">
                <a:latin typeface="Rockwell" charset="0"/>
                <a:ea typeface="Rockwell" charset="0"/>
                <a:cs typeface="Rockwell" charset="0"/>
              </a:rPr>
              <a:t>(x)</a:t>
            </a:r>
          </a:p>
          <a:p>
            <a:r>
              <a:rPr lang="es-ES">
                <a:latin typeface="Rockwell" charset="0"/>
                <a:ea typeface="Rockwell" charset="0"/>
                <a:cs typeface="Rockwell" charset="0"/>
              </a:rPr>
              <a:t>Aquests es poden veure amb ls </a:t>
            </a:r>
            <a:r>
              <a:rPr lang="es-ES" dirty="0">
                <a:latin typeface="Rockwell" charset="0"/>
                <a:ea typeface="Rockwell" charset="0"/>
                <a:cs typeface="Rockwell" charset="0"/>
              </a:rPr>
              <a:t>-l</a:t>
            </a:r>
          </a:p>
          <a:p>
            <a:endParaRPr lang="es-ES" dirty="0"/>
          </a:p>
        </p:txBody>
      </p:sp>
      <p:sp>
        <p:nvSpPr>
          <p:cNvPr id="3" name="Título 2">
            <a:extLst>
              <a:ext uri="{FF2B5EF4-FFF2-40B4-BE49-F238E27FC236}">
                <a16:creationId xmlns:a16="http://schemas.microsoft.com/office/drawing/2014/main" id="{E4E8F3D9-186C-447F-BE73-5BCD31CB64E3}"/>
              </a:ext>
            </a:extLst>
          </p:cNvPr>
          <p:cNvSpPr>
            <a:spLocks noGrp="1"/>
          </p:cNvSpPr>
          <p:nvPr>
            <p:ph type="title"/>
          </p:nvPr>
        </p:nvSpPr>
        <p:spPr/>
        <p:txBody>
          <a:bodyPr>
            <a:normAutofit fontScale="90000"/>
          </a:bodyPr>
          <a:lstStyle/>
          <a:p>
            <a:r>
              <a:rPr lang="es-ES"/>
              <a:t>Permisos</a:t>
            </a:r>
            <a:endParaRPr lang="es-ES" dirty="0"/>
          </a:p>
        </p:txBody>
      </p:sp>
    </p:spTree>
    <p:extLst>
      <p:ext uri="{BB962C8B-B14F-4D97-AF65-F5344CB8AC3E}">
        <p14:creationId xmlns:p14="http://schemas.microsoft.com/office/powerpoint/2010/main" val="1992598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ACF4497E-FCA6-4C0A-96EA-46E2F62002E1}"/>
              </a:ext>
            </a:extLst>
          </p:cNvPr>
          <p:cNvSpPr>
            <a:spLocks noGrp="1"/>
          </p:cNvSpPr>
          <p:nvPr>
            <p:ph idx="1"/>
          </p:nvPr>
        </p:nvSpPr>
        <p:spPr/>
        <p:txBody>
          <a:bodyPr/>
          <a:lstStyle/>
          <a:p>
            <a:r>
              <a:rPr lang="es-ES" dirty="0" err="1">
                <a:latin typeface="Rockwell" charset="0"/>
                <a:ea typeface="Rockwell" charset="0"/>
                <a:cs typeface="Rockwell" charset="0"/>
              </a:rPr>
              <a:t>chmod</a:t>
            </a:r>
            <a:r>
              <a:rPr lang="es-ES" dirty="0">
                <a:latin typeface="Rockwell" charset="0"/>
                <a:ea typeface="Rockwell" charset="0"/>
                <a:cs typeface="Rockwell" charset="0"/>
              </a:rPr>
              <a:t> </a:t>
            </a:r>
            <a:r>
              <a:rPr lang="es-ES" dirty="0" err="1">
                <a:latin typeface="Rockwell" charset="0"/>
                <a:ea typeface="Rockwell" charset="0"/>
                <a:cs typeface="Rockwell" charset="0"/>
              </a:rPr>
              <a:t>tipo</a:t>
            </a:r>
            <a:r>
              <a:rPr lang="es-ES" err="1">
                <a:latin typeface="Rockwell" charset="0"/>
                <a:ea typeface="Rockwell" charset="0"/>
                <a:cs typeface="Rockwell" charset="0"/>
              </a:rPr>
              <a:t>_</a:t>
            </a:r>
            <a:r>
              <a:rPr lang="es-ES">
                <a:latin typeface="Rockwell" charset="0"/>
                <a:ea typeface="Rockwell" charset="0"/>
                <a:cs typeface="Rockwell" charset="0"/>
              </a:rPr>
              <a:t>usuari(+-)permis fitxer_</a:t>
            </a:r>
            <a:r>
              <a:rPr lang="es-ES" dirty="0" err="1">
                <a:latin typeface="Rockwell" charset="0"/>
                <a:ea typeface="Rockwell" charset="0"/>
                <a:cs typeface="Rockwell" charset="0"/>
              </a:rPr>
              <a:t>o</a:t>
            </a:r>
            <a:r>
              <a:rPr lang="es-ES" err="1">
                <a:latin typeface="Rockwell" charset="0"/>
                <a:ea typeface="Rockwell" charset="0"/>
                <a:cs typeface="Rockwell" charset="0"/>
              </a:rPr>
              <a:t>_</a:t>
            </a:r>
            <a:r>
              <a:rPr lang="es-ES">
                <a:latin typeface="Rockwell" charset="0"/>
                <a:ea typeface="Rockwell" charset="0"/>
                <a:cs typeface="Rockwell" charset="0"/>
              </a:rPr>
              <a:t>directori</a:t>
            </a:r>
            <a:endParaRPr lang="es-ES" dirty="0">
              <a:latin typeface="Rockwell" charset="0"/>
              <a:ea typeface="Rockwell" charset="0"/>
              <a:cs typeface="Rockwell" charset="0"/>
            </a:endParaRPr>
          </a:p>
          <a:p>
            <a:pPr lvl="1"/>
            <a:r>
              <a:rPr lang="es-ES" dirty="0" err="1">
                <a:latin typeface="Rockwell" charset="0"/>
                <a:ea typeface="Rockwell" charset="0"/>
                <a:cs typeface="Rockwell" charset="0"/>
              </a:rPr>
              <a:t>Tipo</a:t>
            </a:r>
            <a:r>
              <a:rPr lang="es-ES" err="1">
                <a:latin typeface="Rockwell" charset="0"/>
                <a:ea typeface="Rockwell" charset="0"/>
                <a:cs typeface="Rockwell" charset="0"/>
              </a:rPr>
              <a:t>_</a:t>
            </a:r>
            <a:r>
              <a:rPr lang="es-ES">
                <a:latin typeface="Rockwell" charset="0"/>
                <a:ea typeface="Rockwell" charset="0"/>
                <a:cs typeface="Rockwell" charset="0"/>
              </a:rPr>
              <a:t>usuaris </a:t>
            </a:r>
            <a:r>
              <a:rPr lang="es-ES" dirty="0">
                <a:latin typeface="Rockwell" charset="0"/>
                <a:ea typeface="Rockwell" charset="0"/>
                <a:cs typeface="Rockwell" charset="0"/>
              </a:rPr>
              <a:t>= </a:t>
            </a:r>
            <a:r>
              <a:rPr lang="es-ES" dirty="0" err="1">
                <a:latin typeface="Rockwell" charset="0"/>
                <a:ea typeface="Rockwell" charset="0"/>
                <a:cs typeface="Rockwell" charset="0"/>
              </a:rPr>
              <a:t>u,g,o</a:t>
            </a:r>
            <a:endParaRPr lang="es-ES" dirty="0">
              <a:latin typeface="Rockwell" charset="0"/>
              <a:ea typeface="Rockwell" charset="0"/>
              <a:cs typeface="Rockwell" charset="0"/>
            </a:endParaRPr>
          </a:p>
          <a:p>
            <a:pPr lvl="1"/>
            <a:r>
              <a:rPr lang="es-ES" dirty="0">
                <a:latin typeface="Rockwell" charset="0"/>
                <a:ea typeface="Rockwell" charset="0"/>
                <a:cs typeface="Rockwell" charset="0"/>
              </a:rPr>
              <a:t>+ </a:t>
            </a:r>
            <a:r>
              <a:rPr lang="es-ES">
                <a:latin typeface="Rockwell" charset="0"/>
                <a:ea typeface="Rockwell" charset="0"/>
                <a:cs typeface="Rockwell" charset="0"/>
                <a:sym typeface="Wingdings" pitchFamily="2" charset="2"/>
              </a:rPr>
              <a:t> Afegir permis </a:t>
            </a:r>
            <a:r>
              <a:rPr lang="es-ES" dirty="0">
                <a:latin typeface="Rockwell" charset="0"/>
                <a:ea typeface="Rockwell" charset="0"/>
                <a:cs typeface="Rockwell" charset="0"/>
                <a:sym typeface="Wingdings" pitchFamily="2" charset="2"/>
              </a:rPr>
              <a:t>		- </a:t>
            </a:r>
            <a:r>
              <a:rPr lang="es-ES">
                <a:latin typeface="Rockwell" charset="0"/>
                <a:ea typeface="Rockwell" charset="0"/>
                <a:cs typeface="Rockwell" charset="0"/>
                <a:sym typeface="Wingdings" pitchFamily="2" charset="2"/>
              </a:rPr>
              <a:t> Treure permis</a:t>
            </a:r>
            <a:endParaRPr lang="es-ES" dirty="0">
              <a:latin typeface="Rockwell" charset="0"/>
              <a:ea typeface="Rockwell" charset="0"/>
              <a:cs typeface="Rockwell" charset="0"/>
              <a:sym typeface="Wingdings" pitchFamily="2" charset="2"/>
            </a:endParaRPr>
          </a:p>
          <a:p>
            <a:pPr lvl="1"/>
            <a:r>
              <a:rPr lang="es-ES">
                <a:latin typeface="Rockwell" charset="0"/>
                <a:ea typeface="Rockwell" charset="0"/>
                <a:cs typeface="Rockwell" charset="0"/>
                <a:sym typeface="Wingdings" pitchFamily="2" charset="2"/>
              </a:rPr>
              <a:t>permis: </a:t>
            </a:r>
            <a:r>
              <a:rPr lang="es-ES" dirty="0" err="1">
                <a:latin typeface="Rockwell" charset="0"/>
                <a:ea typeface="Rockwell" charset="0"/>
                <a:cs typeface="Rockwell" charset="0"/>
                <a:sym typeface="Wingdings" pitchFamily="2" charset="2"/>
              </a:rPr>
              <a:t>rwx</a:t>
            </a:r>
            <a:endParaRPr lang="es-ES" dirty="0">
              <a:latin typeface="Rockwell" charset="0"/>
              <a:ea typeface="Rockwell" charset="0"/>
              <a:cs typeface="Rockwell" charset="0"/>
              <a:sym typeface="Wingdings" pitchFamily="2" charset="2"/>
            </a:endParaRPr>
          </a:p>
          <a:p>
            <a:pPr lvl="1"/>
            <a:r>
              <a:rPr lang="es-ES" dirty="0">
                <a:latin typeface="Rockwell" charset="0"/>
                <a:ea typeface="Rockwell" charset="0"/>
                <a:cs typeface="Rockwell" charset="0"/>
                <a:sym typeface="Wingdings" pitchFamily="2" charset="2"/>
              </a:rPr>
              <a:t>-</a:t>
            </a:r>
            <a:r>
              <a:rPr lang="es-ES">
                <a:latin typeface="Rockwell" charset="0"/>
                <a:ea typeface="Rockwell" charset="0"/>
                <a:cs typeface="Rockwell" charset="0"/>
                <a:sym typeface="Wingdings" pitchFamily="2" charset="2"/>
              </a:rPr>
              <a:t>R mode recursiu</a:t>
            </a:r>
            <a:endParaRPr lang="es-ES" dirty="0"/>
          </a:p>
        </p:txBody>
      </p:sp>
      <p:sp>
        <p:nvSpPr>
          <p:cNvPr id="3" name="Título 2">
            <a:extLst>
              <a:ext uri="{FF2B5EF4-FFF2-40B4-BE49-F238E27FC236}">
                <a16:creationId xmlns:a16="http://schemas.microsoft.com/office/drawing/2014/main" id="{AE311D5C-680F-46C8-91F9-0E47E9D26BB9}"/>
              </a:ext>
            </a:extLst>
          </p:cNvPr>
          <p:cNvSpPr>
            <a:spLocks noGrp="1"/>
          </p:cNvSpPr>
          <p:nvPr>
            <p:ph type="title"/>
          </p:nvPr>
        </p:nvSpPr>
        <p:spPr/>
        <p:txBody>
          <a:bodyPr>
            <a:normAutofit fontScale="90000"/>
          </a:bodyPr>
          <a:lstStyle/>
          <a:p>
            <a:r>
              <a:rPr lang="es-ES"/>
              <a:t>Canvi de permisos</a:t>
            </a:r>
            <a:endParaRPr lang="es-ES" dirty="0"/>
          </a:p>
        </p:txBody>
      </p:sp>
    </p:spTree>
    <p:extLst>
      <p:ext uri="{BB962C8B-B14F-4D97-AF65-F5344CB8AC3E}">
        <p14:creationId xmlns:p14="http://schemas.microsoft.com/office/powerpoint/2010/main" val="1730081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1278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2DC32C4A-C15D-4B17-98C9-F0F5E34C9A92}"/>
              </a:ext>
            </a:extLst>
          </p:cNvPr>
          <p:cNvSpPr>
            <a:spLocks noGrp="1"/>
          </p:cNvSpPr>
          <p:nvPr>
            <p:ph idx="1"/>
          </p:nvPr>
        </p:nvSpPr>
        <p:spPr>
          <a:xfrm>
            <a:off x="1097280" y="1056513"/>
            <a:ext cx="10058400" cy="5405247"/>
          </a:xfrm>
        </p:spPr>
        <p:txBody>
          <a:bodyPr>
            <a:noAutofit/>
          </a:bodyPr>
          <a:lstStyle/>
          <a:p>
            <a:r>
              <a:rPr lang="es-ES" sz="3200">
                <a:latin typeface="Rockwell" charset="0"/>
                <a:ea typeface="Rockwell" charset="0"/>
                <a:cs typeface="Rockwell" charset="0"/>
              </a:rPr>
              <a:t>Multiusuari
Múltiples usuaris poden tenir compte a la màquina
Múltiples usuaris treballen de forma presencial o remota
Segurs
Privacitat entre usuaris
Protecció d' arxius sensibles del sistema
Separació de processos i arxius
</a:t>
            </a:r>
            <a:endParaRPr lang="es-ES" sz="3200" dirty="0"/>
          </a:p>
        </p:txBody>
      </p:sp>
      <p:sp>
        <p:nvSpPr>
          <p:cNvPr id="3" name="Título 2">
            <a:extLst>
              <a:ext uri="{FF2B5EF4-FFF2-40B4-BE49-F238E27FC236}">
                <a16:creationId xmlns:a16="http://schemas.microsoft.com/office/drawing/2014/main" id="{DEF61CF7-6EEF-412B-BCDB-9A227A400CCF}"/>
              </a:ext>
            </a:extLst>
          </p:cNvPr>
          <p:cNvSpPr>
            <a:spLocks noGrp="1"/>
          </p:cNvSpPr>
          <p:nvPr>
            <p:ph type="title"/>
          </p:nvPr>
        </p:nvSpPr>
        <p:spPr/>
        <p:txBody>
          <a:bodyPr>
            <a:normAutofit fontScale="90000"/>
          </a:bodyPr>
          <a:lstStyle/>
          <a:p>
            <a:r>
              <a:rPr lang="es-ES"/>
              <a:t>Sistemes Operatius Moderns</a:t>
            </a:r>
            <a:endParaRPr lang="es-ES" dirty="0"/>
          </a:p>
        </p:txBody>
      </p:sp>
    </p:spTree>
    <p:extLst>
      <p:ext uri="{BB962C8B-B14F-4D97-AF65-F5344CB8AC3E}">
        <p14:creationId xmlns:p14="http://schemas.microsoft.com/office/powerpoint/2010/main" val="627484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E60BE931-CAC7-41AD-BD82-D577B05D2E01}"/>
              </a:ext>
            </a:extLst>
          </p:cNvPr>
          <p:cNvSpPr>
            <a:spLocks noGrp="1"/>
          </p:cNvSpPr>
          <p:nvPr>
            <p:ph idx="1"/>
          </p:nvPr>
        </p:nvSpPr>
        <p:spPr/>
        <p:txBody>
          <a:bodyPr>
            <a:normAutofit fontScale="85000" lnSpcReduction="20000"/>
          </a:bodyPr>
          <a:lstStyle/>
          <a:p>
            <a:r>
              <a:rPr lang="es-ES" sz="2800" b="1">
                <a:latin typeface="Rockwell" charset="0"/>
                <a:ea typeface="Rockwell" charset="0"/>
                <a:cs typeface="Rockwell" charset="0"/>
              </a:rPr>
              <a:t>A Linux existeix el concepte d' usuari:</a:t>
            </a:r>
            <a:r>
              <a:rPr lang="es-ES" sz="2800">
                <a:latin typeface="Rockwell" charset="0"/>
                <a:ea typeface="Rockwell" charset="0"/>
                <a:cs typeface="Rockwell" charset="0"/>
              </a:rPr>
              <a:t>
Té un nom d'usuari i contrasenya
Té un directori en el /home/ (normalment)
Els usuaris donen permisos sobre els seus arxius
Els usuaris tenen els seus permisos delimitats en els directoris del sistema
El sistema crea un usuari root per defecte. El que té tots els permisos
</a:t>
            </a:r>
            <a:r>
              <a:rPr lang="es-ES" sz="2800" b="1">
                <a:latin typeface="Rockwell" charset="0"/>
              </a:rPr>
              <a:t>A Linux també hi ha els grups d'usuaris:</a:t>
            </a:r>
            <a:r>
              <a:rPr lang="es-ES" sz="2800">
                <a:latin typeface="Rockwell" charset="0"/>
              </a:rPr>
              <a:t>
Conjunt d' usuaris, agrupats perquè normalment tenen permisos comuns
Cada usuari té un grup principal (SEMPRE) i opcionalment grups secundaris
</a:t>
            </a:r>
            <a:endParaRPr lang="es-ES" sz="2800" dirty="0">
              <a:latin typeface="Rockwell" charset="0"/>
            </a:endParaRPr>
          </a:p>
        </p:txBody>
      </p:sp>
      <p:sp>
        <p:nvSpPr>
          <p:cNvPr id="3" name="Título 2">
            <a:extLst>
              <a:ext uri="{FF2B5EF4-FFF2-40B4-BE49-F238E27FC236}">
                <a16:creationId xmlns:a16="http://schemas.microsoft.com/office/drawing/2014/main" id="{91D39E65-2C25-4FCE-B5CA-691DC021B2A6}"/>
              </a:ext>
            </a:extLst>
          </p:cNvPr>
          <p:cNvSpPr>
            <a:spLocks noGrp="1"/>
          </p:cNvSpPr>
          <p:nvPr>
            <p:ph type="title"/>
          </p:nvPr>
        </p:nvSpPr>
        <p:spPr/>
        <p:txBody>
          <a:bodyPr>
            <a:normAutofit fontScale="90000"/>
          </a:bodyPr>
          <a:lstStyle/>
          <a:p>
            <a:r>
              <a:rPr lang="es-ES"/>
              <a:t>Gestió</a:t>
            </a:r>
            <a:endParaRPr lang="es-ES" dirty="0"/>
          </a:p>
        </p:txBody>
      </p:sp>
    </p:spTree>
    <p:extLst>
      <p:ext uri="{BB962C8B-B14F-4D97-AF65-F5344CB8AC3E}">
        <p14:creationId xmlns:p14="http://schemas.microsoft.com/office/powerpoint/2010/main" val="2956542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B61E4F3F-E436-4ED9-A71E-E5C0E321D6CA}"/>
              </a:ext>
            </a:extLst>
          </p:cNvPr>
          <p:cNvSpPr>
            <a:spLocks noGrp="1"/>
          </p:cNvSpPr>
          <p:nvPr>
            <p:ph idx="1"/>
          </p:nvPr>
        </p:nvSpPr>
        <p:spPr/>
        <p:txBody>
          <a:bodyPr>
            <a:normAutofit lnSpcReduction="10000"/>
          </a:bodyPr>
          <a:lstStyle/>
          <a:p>
            <a:r>
              <a:rPr lang="es-ES">
                <a:latin typeface="Rockwell" charset="0"/>
                <a:ea typeface="Rockwell" charset="0"/>
                <a:cs typeface="Rockwell" charset="0"/>
              </a:rPr>
              <a:t>Cada usuari té un UID (User ID) que és l'identificador donat pel sistema a l'usuari: Diferent al nom!!
Podem veure aquesta informació en /etc/passwd</a:t>
            </a:r>
            <a:endParaRPr lang="es-ES" dirty="0">
              <a:latin typeface="Rockwell" charset="0"/>
              <a:ea typeface="Rockwell" charset="0"/>
              <a:cs typeface="Rockwell" charset="0"/>
            </a:endParaRPr>
          </a:p>
          <a:p>
            <a:pPr lvl="1"/>
            <a:r>
              <a:rPr lang="fr-FR">
                <a:latin typeface="Rockwell" charset="0"/>
                <a:ea typeface="Rockwell" charset="0"/>
                <a:cs typeface="Rockwell" charset="0"/>
              </a:rPr>
              <a:t>El seu password (encriptat) està en /etc/shadow</a:t>
            </a:r>
            <a:endParaRPr lang="es-ES" dirty="0">
              <a:latin typeface="Rockwell" charset="0"/>
              <a:ea typeface="Rockwell" charset="0"/>
              <a:cs typeface="Rockwell" charset="0"/>
            </a:endParaRPr>
          </a:p>
          <a:p>
            <a:r>
              <a:rPr lang="es-ES">
                <a:latin typeface="Rockwell" charset="0"/>
                <a:ea typeface="Rockwell" charset="0"/>
                <a:cs typeface="Rockwell" charset="0"/>
              </a:rPr>
              <a:t>Cada grup d'usuaris també té un GID (Group ID)
</a:t>
            </a:r>
            <a:r>
              <a:rPr lang="fr-FR" sz="3200">
                <a:latin typeface="Rockwell" charset="0"/>
              </a:rPr>
              <a:t>Podem veure aquest GID en /etc/group</a:t>
            </a:r>
            <a:r>
              <a:rPr lang="fr-FR">
                <a:latin typeface="Rockwell" charset="0"/>
                <a:ea typeface="Rockwell" charset="0"/>
                <a:cs typeface="Rockwell" charset="0"/>
              </a:rPr>
              <a:t>
</a:t>
            </a:r>
            <a:endParaRPr lang="es-ES" dirty="0"/>
          </a:p>
        </p:txBody>
      </p:sp>
      <p:sp>
        <p:nvSpPr>
          <p:cNvPr id="3" name="Título 2">
            <a:extLst>
              <a:ext uri="{FF2B5EF4-FFF2-40B4-BE49-F238E27FC236}">
                <a16:creationId xmlns:a16="http://schemas.microsoft.com/office/drawing/2014/main" id="{0C532AB2-8323-4C7A-834E-2207ED65C877}"/>
              </a:ext>
            </a:extLst>
          </p:cNvPr>
          <p:cNvSpPr>
            <a:spLocks noGrp="1"/>
          </p:cNvSpPr>
          <p:nvPr>
            <p:ph type="title"/>
          </p:nvPr>
        </p:nvSpPr>
        <p:spPr/>
        <p:txBody>
          <a:bodyPr>
            <a:normAutofit fontScale="90000"/>
          </a:bodyPr>
          <a:lstStyle/>
          <a:p>
            <a:r>
              <a:rPr lang="es-ES"/>
              <a:t>Gestió</a:t>
            </a:r>
            <a:endParaRPr lang="es-ES" dirty="0"/>
          </a:p>
        </p:txBody>
      </p:sp>
    </p:spTree>
    <p:extLst>
      <p:ext uri="{BB962C8B-B14F-4D97-AF65-F5344CB8AC3E}">
        <p14:creationId xmlns:p14="http://schemas.microsoft.com/office/powerpoint/2010/main" val="3240173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40A301E5-02ED-404A-9E6C-9C4E23794539}"/>
              </a:ext>
            </a:extLst>
          </p:cNvPr>
          <p:cNvSpPr>
            <a:spLocks noGrp="1"/>
          </p:cNvSpPr>
          <p:nvPr>
            <p:ph idx="1"/>
          </p:nvPr>
        </p:nvSpPr>
        <p:spPr/>
        <p:txBody>
          <a:bodyPr/>
          <a:lstStyle/>
          <a:p>
            <a:r>
              <a:rPr lang="es-ES">
                <a:latin typeface="Rockwell" charset="0"/>
                <a:ea typeface="Rockwell" charset="0"/>
                <a:cs typeface="Rockwell" charset="0"/>
              </a:rPr>
              <a:t>Els fitxers tenen propietari i grup propietari, que són els legítims propietaris del fitxer i poden modificar els seus permisos.
Ejemplo, ls –l </a:t>
            </a:r>
          </a:p>
          <a:p>
            <a:endParaRPr lang="es-ES" dirty="0"/>
          </a:p>
        </p:txBody>
      </p:sp>
      <p:sp>
        <p:nvSpPr>
          <p:cNvPr id="3" name="Título 2">
            <a:extLst>
              <a:ext uri="{FF2B5EF4-FFF2-40B4-BE49-F238E27FC236}">
                <a16:creationId xmlns:a16="http://schemas.microsoft.com/office/drawing/2014/main" id="{66DBB87E-3302-4D96-894D-F73F314E5AF7}"/>
              </a:ext>
            </a:extLst>
          </p:cNvPr>
          <p:cNvSpPr>
            <a:spLocks noGrp="1"/>
          </p:cNvSpPr>
          <p:nvPr>
            <p:ph type="title"/>
          </p:nvPr>
        </p:nvSpPr>
        <p:spPr/>
        <p:txBody>
          <a:bodyPr>
            <a:normAutofit fontScale="90000"/>
          </a:bodyPr>
          <a:lstStyle/>
          <a:p>
            <a:r>
              <a:rPr lang="es-ES"/>
              <a:t>Gestió</a:t>
            </a:r>
            <a:endParaRPr lang="es-ES" dirty="0"/>
          </a:p>
        </p:txBody>
      </p:sp>
    </p:spTree>
    <p:extLst>
      <p:ext uri="{BB962C8B-B14F-4D97-AF65-F5344CB8AC3E}">
        <p14:creationId xmlns:p14="http://schemas.microsoft.com/office/powerpoint/2010/main" val="1432876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9F668C38-6D73-4E24-ACD1-36712F5CA628}"/>
              </a:ext>
            </a:extLst>
          </p:cNvPr>
          <p:cNvSpPr>
            <a:spLocks noGrp="1"/>
          </p:cNvSpPr>
          <p:nvPr>
            <p:ph idx="1"/>
          </p:nvPr>
        </p:nvSpPr>
        <p:spPr/>
        <p:txBody>
          <a:bodyPr/>
          <a:lstStyle/>
          <a:p>
            <a:r>
              <a:rPr lang="es-ES">
                <a:latin typeface="Rockwell" charset="0"/>
                <a:ea typeface="Rockwell" charset="0"/>
                <a:cs typeface="Rockwell" charset="0"/>
              </a:rPr>
              <a:t>Afegir usuari al sistema:</a:t>
            </a:r>
          </a:p>
          <a:p>
            <a:pPr lvl="1"/>
            <a:r>
              <a:rPr lang="es-ES">
                <a:latin typeface="Rockwell" charset="0"/>
                <a:ea typeface="Rockwell" charset="0"/>
                <a:cs typeface="Rockwell" charset="0"/>
              </a:rPr>
              <a:t>sudo adduser nom_del_usuari</a:t>
            </a:r>
          </a:p>
          <a:p>
            <a:pPr lvl="1"/>
            <a:r>
              <a:rPr lang="es-ES" sz="4000">
                <a:latin typeface="Rockwell" charset="0"/>
              </a:rPr>
              <a:t>Afegir grup al sistema</a:t>
            </a:r>
            <a:r>
              <a:rPr lang="es-ES">
                <a:latin typeface="Rockwell" charset="0"/>
                <a:ea typeface="Rockwell" charset="0"/>
                <a:cs typeface="Rockwell" charset="0"/>
              </a:rPr>
              <a:t>
sudo </a:t>
            </a:r>
            <a:r>
              <a:rPr lang="es-ES" err="1">
                <a:latin typeface="Rockwell" charset="0"/>
                <a:ea typeface="Rockwell" charset="0"/>
                <a:cs typeface="Rockwell" charset="0"/>
              </a:rPr>
              <a:t>addgroup</a:t>
            </a:r>
            <a:r>
              <a:rPr lang="es-ES">
                <a:latin typeface="Rockwell" charset="0"/>
                <a:ea typeface="Rockwell" charset="0"/>
                <a:cs typeface="Rockwell" charset="0"/>
              </a:rPr>
              <a:t> nom_</a:t>
            </a:r>
            <a:r>
              <a:rPr lang="es-ES" dirty="0" err="1">
                <a:latin typeface="Rockwell" charset="0"/>
                <a:ea typeface="Rockwell" charset="0"/>
                <a:cs typeface="Rockwell" charset="0"/>
              </a:rPr>
              <a:t>del</a:t>
            </a:r>
            <a:r>
              <a:rPr lang="es-ES" err="1">
                <a:latin typeface="Rockwell" charset="0"/>
                <a:ea typeface="Rockwell" charset="0"/>
                <a:cs typeface="Rockwell" charset="0"/>
              </a:rPr>
              <a:t>_</a:t>
            </a:r>
            <a:r>
              <a:rPr lang="es-ES">
                <a:latin typeface="Rockwell" charset="0"/>
                <a:ea typeface="Rockwell" charset="0"/>
                <a:cs typeface="Rockwell" charset="0"/>
              </a:rPr>
              <a:t>grup</a:t>
            </a:r>
            <a:endParaRPr lang="es-ES" dirty="0">
              <a:latin typeface="Rockwell" charset="0"/>
              <a:ea typeface="Rockwell" charset="0"/>
              <a:cs typeface="Rockwell" charset="0"/>
            </a:endParaRPr>
          </a:p>
          <a:p>
            <a:endParaRPr lang="es-ES" dirty="0"/>
          </a:p>
        </p:txBody>
      </p:sp>
      <p:sp>
        <p:nvSpPr>
          <p:cNvPr id="3" name="Título 2">
            <a:extLst>
              <a:ext uri="{FF2B5EF4-FFF2-40B4-BE49-F238E27FC236}">
                <a16:creationId xmlns:a16="http://schemas.microsoft.com/office/drawing/2014/main" id="{75F9A624-D4DF-4EC2-8DC7-4CE4C25EF033}"/>
              </a:ext>
            </a:extLst>
          </p:cNvPr>
          <p:cNvSpPr>
            <a:spLocks noGrp="1"/>
          </p:cNvSpPr>
          <p:nvPr>
            <p:ph type="title"/>
          </p:nvPr>
        </p:nvSpPr>
        <p:spPr/>
        <p:txBody>
          <a:bodyPr>
            <a:normAutofit fontScale="90000"/>
          </a:bodyPr>
          <a:lstStyle/>
          <a:p>
            <a:r>
              <a:rPr lang="es-ES"/>
              <a:t>Ordres</a:t>
            </a:r>
            <a:endParaRPr lang="es-ES" dirty="0"/>
          </a:p>
        </p:txBody>
      </p:sp>
    </p:spTree>
    <p:extLst>
      <p:ext uri="{BB962C8B-B14F-4D97-AF65-F5344CB8AC3E}">
        <p14:creationId xmlns:p14="http://schemas.microsoft.com/office/powerpoint/2010/main" val="2872065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F9CF486B-935D-4A02-BC89-A96E8F162876}"/>
              </a:ext>
            </a:extLst>
          </p:cNvPr>
          <p:cNvSpPr>
            <a:spLocks noGrp="1"/>
          </p:cNvSpPr>
          <p:nvPr>
            <p:ph idx="1"/>
          </p:nvPr>
        </p:nvSpPr>
        <p:spPr/>
        <p:txBody>
          <a:bodyPr/>
          <a:lstStyle/>
          <a:p>
            <a:r>
              <a:rPr lang="es-ES">
                <a:latin typeface="Rockwell" charset="0"/>
                <a:ea typeface="Rockwell" charset="0"/>
                <a:cs typeface="Rockwell" charset="0"/>
              </a:rPr>
              <a:t>Eliminar usuaris del sistema:</a:t>
            </a:r>
          </a:p>
          <a:p>
            <a:pPr lvl="1"/>
            <a:r>
              <a:rPr lang="es-ES">
                <a:latin typeface="Rockwell" charset="0"/>
                <a:ea typeface="Rockwell" charset="0"/>
                <a:cs typeface="Rockwell" charset="0"/>
              </a:rPr>
              <a:t>sudo userdel nom_del_usuari  (manté directori de treball)</a:t>
            </a:r>
          </a:p>
          <a:p>
            <a:pPr lvl="1"/>
            <a:r>
              <a:rPr lang="es-ES">
                <a:latin typeface="Rockwell" charset="0"/>
                <a:ea typeface="Rockwell" charset="0"/>
                <a:cs typeface="Rockwell" charset="0"/>
              </a:rPr>
              <a:t>sudo </a:t>
            </a:r>
            <a:r>
              <a:rPr lang="es-ES" dirty="0" err="1">
                <a:latin typeface="Rockwell" charset="0"/>
                <a:ea typeface="Rockwell" charset="0"/>
                <a:cs typeface="Rockwell" charset="0"/>
              </a:rPr>
              <a:t>userdel</a:t>
            </a:r>
            <a:r>
              <a:rPr lang="es-ES" dirty="0">
                <a:latin typeface="Rockwell" charset="0"/>
                <a:ea typeface="Rockwell" charset="0"/>
                <a:cs typeface="Rockwell" charset="0"/>
              </a:rPr>
              <a:t> –</a:t>
            </a:r>
            <a:r>
              <a:rPr lang="es-ES">
                <a:latin typeface="Rockwell" charset="0"/>
                <a:ea typeface="Rockwell" charset="0"/>
                <a:cs typeface="Rockwell" charset="0"/>
              </a:rPr>
              <a:t>r nom_</a:t>
            </a:r>
            <a:r>
              <a:rPr lang="es-ES" dirty="0" err="1">
                <a:latin typeface="Rockwell" charset="0"/>
                <a:ea typeface="Rockwell" charset="0"/>
                <a:cs typeface="Rockwell" charset="0"/>
              </a:rPr>
              <a:t>del</a:t>
            </a:r>
            <a:r>
              <a:rPr lang="es-ES" err="1">
                <a:latin typeface="Rockwell" charset="0"/>
                <a:ea typeface="Rockwell" charset="0"/>
                <a:cs typeface="Rockwell" charset="0"/>
              </a:rPr>
              <a:t>_</a:t>
            </a:r>
            <a:r>
              <a:rPr lang="es-ES">
                <a:latin typeface="Rockwell" charset="0"/>
                <a:ea typeface="Rockwell" charset="0"/>
                <a:cs typeface="Rockwell" charset="0"/>
              </a:rPr>
              <a:t>usuari (borra directori)</a:t>
            </a:r>
            <a:endParaRPr lang="es-ES" dirty="0">
              <a:latin typeface="Rockwell" charset="0"/>
              <a:ea typeface="Rockwell" charset="0"/>
              <a:cs typeface="Rockwell" charset="0"/>
            </a:endParaRPr>
          </a:p>
          <a:p>
            <a:pPr marL="457200" lvl="1" indent="0">
              <a:buNone/>
            </a:pPr>
            <a:endParaRPr lang="es-ES" dirty="0">
              <a:latin typeface="Rockwell" charset="0"/>
              <a:ea typeface="Rockwell" charset="0"/>
              <a:cs typeface="Rockwell" charset="0"/>
            </a:endParaRPr>
          </a:p>
          <a:p>
            <a:r>
              <a:rPr lang="es-ES">
                <a:latin typeface="Rockwell" charset="0"/>
                <a:ea typeface="Rockwell" charset="0"/>
                <a:cs typeface="Rockwell" charset="0"/>
              </a:rPr>
              <a:t>Esborrat del grup</a:t>
            </a:r>
          </a:p>
          <a:p>
            <a:pPr lvl="1"/>
            <a:r>
              <a:rPr lang="es-ES">
                <a:latin typeface="Rockwell" charset="0"/>
                <a:ea typeface="Rockwell" charset="0"/>
                <a:cs typeface="Rockwell" charset="0"/>
              </a:rPr>
              <a:t>sudo groupdel nom_del_grup</a:t>
            </a:r>
            <a:endParaRPr lang="es-ES" dirty="0"/>
          </a:p>
        </p:txBody>
      </p:sp>
      <p:sp>
        <p:nvSpPr>
          <p:cNvPr id="3" name="Título 2">
            <a:extLst>
              <a:ext uri="{FF2B5EF4-FFF2-40B4-BE49-F238E27FC236}">
                <a16:creationId xmlns:a16="http://schemas.microsoft.com/office/drawing/2014/main" id="{D877B332-3F2F-4C0C-99EC-D84A8A025379}"/>
              </a:ext>
            </a:extLst>
          </p:cNvPr>
          <p:cNvSpPr>
            <a:spLocks noGrp="1"/>
          </p:cNvSpPr>
          <p:nvPr>
            <p:ph type="title"/>
          </p:nvPr>
        </p:nvSpPr>
        <p:spPr/>
        <p:txBody>
          <a:bodyPr>
            <a:normAutofit fontScale="90000"/>
          </a:bodyPr>
          <a:lstStyle/>
          <a:p>
            <a:r>
              <a:rPr lang="es-ES"/>
              <a:t>Ordres</a:t>
            </a:r>
            <a:endParaRPr lang="es-ES" dirty="0"/>
          </a:p>
        </p:txBody>
      </p:sp>
    </p:spTree>
    <p:extLst>
      <p:ext uri="{BB962C8B-B14F-4D97-AF65-F5344CB8AC3E}">
        <p14:creationId xmlns:p14="http://schemas.microsoft.com/office/powerpoint/2010/main" val="1521581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98016633-185D-4CBE-AB8E-E9D260FF0DB9}"/>
              </a:ext>
            </a:extLst>
          </p:cNvPr>
          <p:cNvSpPr>
            <a:spLocks noGrp="1"/>
          </p:cNvSpPr>
          <p:nvPr>
            <p:ph idx="1"/>
          </p:nvPr>
        </p:nvSpPr>
        <p:spPr/>
        <p:txBody>
          <a:bodyPr/>
          <a:lstStyle/>
          <a:p>
            <a:r>
              <a:rPr lang="es-ES">
                <a:latin typeface="Rockwell" charset="0"/>
                <a:ea typeface="Rockwell" charset="0"/>
                <a:cs typeface="Rockwell" charset="0"/>
              </a:rPr>
              <a:t>Modificació d' usuaris:</a:t>
            </a:r>
            <a:endParaRPr lang="es-ES" dirty="0">
              <a:latin typeface="Rockwell" charset="0"/>
              <a:ea typeface="Rockwell" charset="0"/>
              <a:cs typeface="Rockwell" charset="0"/>
            </a:endParaRPr>
          </a:p>
          <a:p>
            <a:pPr lvl="1"/>
            <a:r>
              <a:rPr lang="es-ES" dirty="0">
                <a:latin typeface="Rockwell" charset="0"/>
                <a:ea typeface="Rockwell" charset="0"/>
                <a:cs typeface="Rockwell" charset="0"/>
              </a:rPr>
              <a:t>sudo </a:t>
            </a:r>
            <a:r>
              <a:rPr lang="es-ES" dirty="0" err="1">
                <a:latin typeface="Rockwell" charset="0"/>
                <a:ea typeface="Rockwell" charset="0"/>
                <a:cs typeface="Rockwell" charset="0"/>
              </a:rPr>
              <a:t>usermod</a:t>
            </a:r>
            <a:r>
              <a:rPr lang="es-ES" dirty="0">
                <a:latin typeface="Rockwell" charset="0"/>
                <a:ea typeface="Rockwell" charset="0"/>
                <a:cs typeface="Rockwell" charset="0"/>
              </a:rPr>
              <a:t> –d </a:t>
            </a:r>
            <a:r>
              <a:rPr lang="es-ES" dirty="0" err="1">
                <a:latin typeface="Rockwell" charset="0"/>
                <a:ea typeface="Rockwell" charset="0"/>
                <a:cs typeface="Rockwell" charset="0"/>
              </a:rPr>
              <a:t>ruta</a:t>
            </a:r>
            <a:r>
              <a:rPr lang="es-ES" err="1">
                <a:latin typeface="Rockwell" charset="0"/>
                <a:ea typeface="Rockwell" charset="0"/>
                <a:cs typeface="Rockwell" charset="0"/>
              </a:rPr>
              <a:t>_</a:t>
            </a:r>
            <a:r>
              <a:rPr lang="es-ES">
                <a:latin typeface="Rockwell" charset="0"/>
                <a:ea typeface="Rockwell" charset="0"/>
                <a:cs typeface="Rockwell" charset="0"/>
              </a:rPr>
              <a:t>nova_</a:t>
            </a:r>
            <a:r>
              <a:rPr lang="es-ES" dirty="0" err="1">
                <a:latin typeface="Rockwell" charset="0"/>
                <a:ea typeface="Rockwell" charset="0"/>
                <a:cs typeface="Rockwell" charset="0"/>
              </a:rPr>
              <a:t>home</a:t>
            </a:r>
            <a:r>
              <a:rPr lang="es-ES" dirty="0">
                <a:latin typeface="Rockwell" charset="0"/>
                <a:ea typeface="Rockwell" charset="0"/>
                <a:cs typeface="Rockwell" charset="0"/>
              </a:rPr>
              <a:t> –m </a:t>
            </a:r>
            <a:r>
              <a:rPr lang="es-ES">
                <a:latin typeface="Rockwell" charset="0"/>
                <a:ea typeface="Rockwell" charset="0"/>
                <a:cs typeface="Rockwell" charset="0"/>
              </a:rPr>
              <a:t>(Canvia </a:t>
            </a:r>
            <a:r>
              <a:rPr lang="es-ES" dirty="0">
                <a:latin typeface="Rockwell" charset="0"/>
                <a:ea typeface="Rockwell" charset="0"/>
                <a:cs typeface="Rockwell" charset="0"/>
              </a:rPr>
              <a:t>el home actual)</a:t>
            </a:r>
          </a:p>
          <a:p>
            <a:pPr lvl="1"/>
            <a:r>
              <a:rPr lang="es-ES" dirty="0">
                <a:latin typeface="Rockwell" charset="0"/>
                <a:ea typeface="Rockwell" charset="0"/>
                <a:cs typeface="Rockwell" charset="0"/>
              </a:rPr>
              <a:t>sudo </a:t>
            </a:r>
            <a:r>
              <a:rPr lang="es-ES" dirty="0" err="1">
                <a:latin typeface="Rockwell" charset="0"/>
                <a:ea typeface="Rockwell" charset="0"/>
                <a:cs typeface="Rockwell" charset="0"/>
              </a:rPr>
              <a:t>usermod</a:t>
            </a:r>
            <a:r>
              <a:rPr lang="es-ES" dirty="0">
                <a:latin typeface="Rockwell" charset="0"/>
                <a:ea typeface="Rockwell" charset="0"/>
                <a:cs typeface="Rockwell" charset="0"/>
              </a:rPr>
              <a:t> –</a:t>
            </a:r>
            <a:r>
              <a:rPr lang="es-ES">
                <a:latin typeface="Rockwell" charset="0"/>
                <a:ea typeface="Rockwell" charset="0"/>
                <a:cs typeface="Rockwell" charset="0"/>
              </a:rPr>
              <a:t>g nou_grup_</a:t>
            </a:r>
            <a:r>
              <a:rPr lang="es-ES" err="1">
                <a:latin typeface="Rockwell" charset="0"/>
                <a:ea typeface="Rockwell" charset="0"/>
                <a:cs typeface="Rockwell" charset="0"/>
              </a:rPr>
              <a:t>principal</a:t>
            </a:r>
            <a:r>
              <a:rPr lang="es-ES">
                <a:latin typeface="Rockwell" charset="0"/>
                <a:ea typeface="Rockwell" charset="0"/>
                <a:cs typeface="Rockwell" charset="0"/>
              </a:rPr>
              <a:t> nom_usuari</a:t>
            </a:r>
            <a:endParaRPr lang="es-ES" dirty="0">
              <a:latin typeface="Rockwell" charset="0"/>
              <a:ea typeface="Rockwell" charset="0"/>
              <a:cs typeface="Rockwell" charset="0"/>
            </a:endParaRPr>
          </a:p>
          <a:p>
            <a:pPr lvl="1"/>
            <a:endParaRPr lang="es-ES" dirty="0">
              <a:latin typeface="Rockwell" charset="0"/>
              <a:ea typeface="Rockwell" charset="0"/>
              <a:cs typeface="Rockwell" charset="0"/>
            </a:endParaRPr>
          </a:p>
          <a:p>
            <a:r>
              <a:rPr lang="es-ES">
                <a:latin typeface="Rockwell" charset="0"/>
                <a:ea typeface="Rockwell" charset="0"/>
                <a:cs typeface="Rockwell" charset="0"/>
              </a:rPr>
              <a:t>Canviar d' usuari</a:t>
            </a:r>
            <a:endParaRPr lang="es-ES" dirty="0">
              <a:latin typeface="Rockwell" charset="0"/>
              <a:ea typeface="Rockwell" charset="0"/>
              <a:cs typeface="Rockwell" charset="0"/>
            </a:endParaRPr>
          </a:p>
          <a:p>
            <a:pPr lvl="1"/>
            <a:r>
              <a:rPr lang="es-ES" dirty="0">
                <a:latin typeface="Rockwell" charset="0"/>
                <a:ea typeface="Rockwell" charset="0"/>
                <a:cs typeface="Rockwell" charset="0"/>
              </a:rPr>
              <a:t>su </a:t>
            </a:r>
            <a:r>
              <a:rPr lang="es-ES">
                <a:latin typeface="Rockwell" charset="0"/>
                <a:ea typeface="Rockwell" charset="0"/>
                <a:cs typeface="Rockwell" charset="0"/>
              </a:rPr>
              <a:t>– nom_</a:t>
            </a:r>
            <a:r>
              <a:rPr lang="es-ES" dirty="0" err="1">
                <a:latin typeface="Rockwell" charset="0"/>
                <a:ea typeface="Rockwell" charset="0"/>
                <a:cs typeface="Rockwell" charset="0"/>
              </a:rPr>
              <a:t>del</a:t>
            </a:r>
            <a:r>
              <a:rPr lang="es-ES" err="1">
                <a:latin typeface="Rockwell" charset="0"/>
                <a:ea typeface="Rockwell" charset="0"/>
                <a:cs typeface="Rockwell" charset="0"/>
              </a:rPr>
              <a:t>_</a:t>
            </a:r>
            <a:r>
              <a:rPr lang="es-ES">
                <a:latin typeface="Rockwell" charset="0"/>
                <a:ea typeface="Rockwell" charset="0"/>
                <a:cs typeface="Rockwell" charset="0"/>
              </a:rPr>
              <a:t>usuari</a:t>
            </a:r>
            <a:endParaRPr lang="es-ES" dirty="0"/>
          </a:p>
        </p:txBody>
      </p:sp>
      <p:sp>
        <p:nvSpPr>
          <p:cNvPr id="3" name="Título 2">
            <a:extLst>
              <a:ext uri="{FF2B5EF4-FFF2-40B4-BE49-F238E27FC236}">
                <a16:creationId xmlns:a16="http://schemas.microsoft.com/office/drawing/2014/main" id="{FA0FD799-57AE-4A4F-BEAD-DFF709E5F823}"/>
              </a:ext>
            </a:extLst>
          </p:cNvPr>
          <p:cNvSpPr>
            <a:spLocks noGrp="1"/>
          </p:cNvSpPr>
          <p:nvPr>
            <p:ph type="title"/>
          </p:nvPr>
        </p:nvSpPr>
        <p:spPr/>
        <p:txBody>
          <a:bodyPr>
            <a:normAutofit fontScale="90000"/>
          </a:bodyPr>
          <a:lstStyle/>
          <a:p>
            <a:r>
              <a:rPr lang="es-ES"/>
              <a:t>Ordres</a:t>
            </a:r>
            <a:endParaRPr lang="es-ES" dirty="0"/>
          </a:p>
        </p:txBody>
      </p:sp>
    </p:spTree>
    <p:extLst>
      <p:ext uri="{BB962C8B-B14F-4D97-AF65-F5344CB8AC3E}">
        <p14:creationId xmlns:p14="http://schemas.microsoft.com/office/powerpoint/2010/main" val="143976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CF2378B5-888D-4624-BF4F-FB7DBFDBAC3C}"/>
              </a:ext>
            </a:extLst>
          </p:cNvPr>
          <p:cNvSpPr>
            <a:spLocks noGrp="1"/>
          </p:cNvSpPr>
          <p:nvPr>
            <p:ph idx="1"/>
          </p:nvPr>
        </p:nvSpPr>
        <p:spPr/>
        <p:txBody>
          <a:bodyPr/>
          <a:lstStyle/>
          <a:p>
            <a:r>
              <a:rPr lang="it-IT">
                <a:latin typeface="Rockwell" charset="0"/>
                <a:ea typeface="Rockwell" charset="0"/>
                <a:cs typeface="Rockwell" charset="0"/>
              </a:rPr>
              <a:t>Canvi de propietari d' un fitxer</a:t>
            </a:r>
            <a:endParaRPr lang="es-ES" dirty="0">
              <a:latin typeface="Rockwell" charset="0"/>
              <a:ea typeface="Rockwell" charset="0"/>
              <a:cs typeface="Rockwell" charset="0"/>
            </a:endParaRPr>
          </a:p>
          <a:p>
            <a:pPr lvl="1"/>
            <a:r>
              <a:rPr lang="es-ES" dirty="0">
                <a:latin typeface="Rockwell" charset="0"/>
                <a:ea typeface="Rockwell" charset="0"/>
                <a:cs typeface="Rockwell" charset="0"/>
              </a:rPr>
              <a:t>sudo </a:t>
            </a:r>
            <a:r>
              <a:rPr lang="es-ES" err="1">
                <a:latin typeface="Rockwell" charset="0"/>
                <a:ea typeface="Rockwell" charset="0"/>
                <a:cs typeface="Rockwell" charset="0"/>
              </a:rPr>
              <a:t>chown</a:t>
            </a:r>
            <a:r>
              <a:rPr lang="es-ES">
                <a:latin typeface="Rockwell" charset="0"/>
                <a:ea typeface="Rockwell" charset="0"/>
                <a:cs typeface="Rockwell" charset="0"/>
              </a:rPr>
              <a:t> usuari:grup arxiu</a:t>
            </a:r>
            <a:endParaRPr lang="es-ES" dirty="0">
              <a:latin typeface="Rockwell" charset="0"/>
              <a:ea typeface="Rockwell" charset="0"/>
              <a:cs typeface="Rockwell" charset="0"/>
            </a:endParaRPr>
          </a:p>
          <a:p>
            <a:pPr lvl="1"/>
            <a:r>
              <a:rPr lang="es-ES" dirty="0">
                <a:latin typeface="Rockwell" charset="0"/>
                <a:ea typeface="Rockwell" charset="0"/>
                <a:cs typeface="Rockwell" charset="0"/>
              </a:rPr>
              <a:t>s</a:t>
            </a:r>
            <a:r>
              <a:rPr lang="es-ES">
                <a:latin typeface="Rockwell" charset="0"/>
                <a:ea typeface="Rockwell" charset="0"/>
                <a:cs typeface="Rockwell" charset="0"/>
              </a:rPr>
              <a:t>udo </a:t>
            </a:r>
            <a:r>
              <a:rPr lang="es-ES" err="1">
                <a:latin typeface="Rockwell" charset="0"/>
                <a:ea typeface="Rockwell" charset="0"/>
                <a:cs typeface="Rockwell" charset="0"/>
              </a:rPr>
              <a:t>chgrp</a:t>
            </a:r>
            <a:r>
              <a:rPr lang="es-ES">
                <a:latin typeface="Rockwell" charset="0"/>
                <a:ea typeface="Rockwell" charset="0"/>
                <a:cs typeface="Rockwell" charset="0"/>
              </a:rPr>
              <a:t> grup arxiu</a:t>
            </a:r>
            <a:endParaRPr lang="es-ES" dirty="0"/>
          </a:p>
        </p:txBody>
      </p:sp>
      <p:sp>
        <p:nvSpPr>
          <p:cNvPr id="3" name="Título 2">
            <a:extLst>
              <a:ext uri="{FF2B5EF4-FFF2-40B4-BE49-F238E27FC236}">
                <a16:creationId xmlns:a16="http://schemas.microsoft.com/office/drawing/2014/main" id="{DDE54BC4-1127-48CE-90FE-59ED1BAA872F}"/>
              </a:ext>
            </a:extLst>
          </p:cNvPr>
          <p:cNvSpPr>
            <a:spLocks noGrp="1"/>
          </p:cNvSpPr>
          <p:nvPr>
            <p:ph type="title"/>
          </p:nvPr>
        </p:nvSpPr>
        <p:spPr/>
        <p:txBody>
          <a:bodyPr>
            <a:normAutofit fontScale="90000"/>
          </a:bodyPr>
          <a:lstStyle/>
          <a:p>
            <a:r>
              <a:rPr lang="es-ES"/>
              <a:t>Ordres</a:t>
            </a:r>
            <a:endParaRPr lang="es-ES" dirty="0"/>
          </a:p>
        </p:txBody>
      </p:sp>
    </p:spTree>
    <p:extLst>
      <p:ext uri="{BB962C8B-B14F-4D97-AF65-F5344CB8AC3E}">
        <p14:creationId xmlns:p14="http://schemas.microsoft.com/office/powerpoint/2010/main" val="1458814200"/>
      </p:ext>
    </p:extLst>
  </p:cSld>
  <p:clrMapOvr>
    <a:masterClrMapping/>
  </p:clrMapOvr>
</p:sld>
</file>

<file path=ppt/theme/theme1.xml><?xml version="1.0" encoding="utf-8"?>
<a:theme xmlns:a="http://schemas.openxmlformats.org/drawingml/2006/main" name="Retrospección">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Plantilla" id="{1C33D736-CC05-0F43-8592-2873EE7B9F6A}" vid="{A4FF8079-3791-634B-B8D3-2FFC60393CE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5D384AE386714F449278D885434A9404" ma:contentTypeVersion="11" ma:contentTypeDescription="Crear nuevo documento." ma:contentTypeScope="" ma:versionID="b12db905aa646fbc4ccd28e3de3c9d5b">
  <xsd:schema xmlns:xsd="http://www.w3.org/2001/XMLSchema" xmlns:xs="http://www.w3.org/2001/XMLSchema" xmlns:p="http://schemas.microsoft.com/office/2006/metadata/properties" xmlns:ns3="c768c2a1-6ad6-4d52-b53c-fb68000d7c06" xmlns:ns4="68c0cfbd-05e1-492d-a357-4346a7046869" targetNamespace="http://schemas.microsoft.com/office/2006/metadata/properties" ma:root="true" ma:fieldsID="c6f0db54ee2ecf0fc94db16aa137e38d" ns3:_="" ns4:_="">
    <xsd:import namespace="c768c2a1-6ad6-4d52-b53c-fb68000d7c06"/>
    <xsd:import namespace="68c0cfbd-05e1-492d-a357-4346a704686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DateTaken" minOccurs="0"/>
                <xsd:element ref="ns4:MediaServiceLocation"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68c2a1-6ad6-4d52-b53c-fb68000d7c06" elementFormDefault="qualified">
    <xsd:import namespace="http://schemas.microsoft.com/office/2006/documentManagement/types"/>
    <xsd:import namespace="http://schemas.microsoft.com/office/infopath/2007/PartnerControls"/>
    <xsd:element name="SharedWithUsers" ma:index="8" nillable="true" ma:displayName="Compartido con"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description="" ma:internalName="SharedWithDetails" ma:readOnly="true">
      <xsd:simpleType>
        <xsd:restriction base="dms:Note">
          <xsd:maxLength value="255"/>
        </xsd:restriction>
      </xsd:simpleType>
    </xsd:element>
    <xsd:element name="SharingHintHash" ma:index="10" nillable="true" ma:displayName="Hash de la sugerencia para compartir"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8c0cfbd-05e1-492d-a357-4346a7046869"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description="" ma:internalName="MediaServiceAutoTags"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5952009-E697-463D-97E0-1C3610E054D3}">
  <ds:schemaRefs>
    <ds:schemaRef ds:uri="http://www.w3.org/XML/1998/namespace"/>
    <ds:schemaRef ds:uri="http://purl.org/dc/dcmitype/"/>
    <ds:schemaRef ds:uri="http://purl.org/dc/elements/1.1/"/>
    <ds:schemaRef ds:uri="c768c2a1-6ad6-4d52-b53c-fb68000d7c06"/>
    <ds:schemaRef ds:uri="http://schemas.microsoft.com/office/2006/documentManagement/types"/>
    <ds:schemaRef ds:uri="http://purl.org/dc/terms/"/>
    <ds:schemaRef ds:uri="68c0cfbd-05e1-492d-a357-4346a7046869"/>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B82C2AE5-20FE-4032-8193-D1B456E22B10}">
  <ds:schemaRefs>
    <ds:schemaRef ds:uri="http://schemas.microsoft.com/sharepoint/v3/contenttype/forms"/>
  </ds:schemaRefs>
</ds:datastoreItem>
</file>

<file path=customXml/itemProps3.xml><?xml version="1.0" encoding="utf-8"?>
<ds:datastoreItem xmlns:ds="http://schemas.openxmlformats.org/officeDocument/2006/customXml" ds:itemID="{CC5A94C0-8185-49D7-AE2B-F04DCD5A4E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768c2a1-6ad6-4d52-b53c-fb68000d7c06"/>
    <ds:schemaRef ds:uri="68c0cfbd-05e1-492d-a357-4346a70468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Plantilla</Template>
  <TotalTime>33</TotalTime>
  <Words>495</Words>
  <Application>Microsoft Office PowerPoint</Application>
  <PresentationFormat>Panorámica</PresentationFormat>
  <Paragraphs>49</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Calibri</vt:lpstr>
      <vt:lpstr>Calibri Light</vt:lpstr>
      <vt:lpstr>Rockwell</vt:lpstr>
      <vt:lpstr>Retrospección</vt:lpstr>
      <vt:lpstr>1ºDAW S.I.</vt:lpstr>
      <vt:lpstr>Sistemes Operatius Moderns</vt:lpstr>
      <vt:lpstr>Gestió</vt:lpstr>
      <vt:lpstr>Gestió</vt:lpstr>
      <vt:lpstr>Gestió</vt:lpstr>
      <vt:lpstr>Ordres</vt:lpstr>
      <vt:lpstr>Ordres</vt:lpstr>
      <vt:lpstr>Ordres</vt:lpstr>
      <vt:lpstr>Ordres</vt:lpstr>
      <vt:lpstr>Permisos</vt:lpstr>
      <vt:lpstr>Canvi de permisos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1ºDAW S.I.</dc:title>
  <dc:creator>Vicente Monfort Salvador</dc:creator>
  <cp:lastModifiedBy>Vicen</cp:lastModifiedBy>
  <cp:revision>6</cp:revision>
  <dcterms:created xsi:type="dcterms:W3CDTF">2019-11-25T08:08:40Z</dcterms:created>
  <dcterms:modified xsi:type="dcterms:W3CDTF">2021-11-20T17:30:04Z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0x0101005D384AE386714F449278D885434A9404</vt:lpwstr>
  </property>
</Properties>
</file>