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3" r:id="rId1"/>
  </p:sldMasterIdLst>
  <p:sldIdLst>
    <p:sldId id="256" r:id="rId2"/>
    <p:sldId id="257" r:id="rId3"/>
    <p:sldId id="258" r:id="rId4"/>
    <p:sldId id="277" r:id="rId5"/>
    <p:sldId id="261" r:id="rId6"/>
    <p:sldId id="262" r:id="rId7"/>
    <p:sldId id="278" r:id="rId8"/>
    <p:sldId id="279" r:id="rId9"/>
    <p:sldId id="280" r:id="rId10"/>
    <p:sldId id="266" r:id="rId11"/>
    <p:sldId id="270" r:id="rId12"/>
    <p:sldId id="271" r:id="rId13"/>
    <p:sldId id="272" r:id="rId14"/>
    <p:sldId id="273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43482B36-CAD5-4798-96E9-9E05C690F9CB}">
          <p14:sldIdLst>
            <p14:sldId id="256"/>
            <p14:sldId id="257"/>
            <p14:sldId id="258"/>
            <p14:sldId id="277"/>
            <p14:sldId id="261"/>
            <p14:sldId id="262"/>
            <p14:sldId id="278"/>
            <p14:sldId id="279"/>
            <p14:sldId id="280"/>
            <p14:sldId id="266"/>
            <p14:sldId id="270"/>
            <p14:sldId id="271"/>
            <p14:sldId id="272"/>
            <p14:sldId id="273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0636F93-AAE2-4FC4-B77D-02B590E4C869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96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6F93-AAE2-4FC4-B77D-02B590E4C869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6F93-AAE2-4FC4-B77D-02B590E4C869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985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6F93-AAE2-4FC4-B77D-02B590E4C869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150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6F93-AAE2-4FC4-B77D-02B590E4C869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6393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6F93-AAE2-4FC4-B77D-02B590E4C869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735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6F93-AAE2-4FC4-B77D-02B590E4C869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678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6F93-AAE2-4FC4-B77D-02B590E4C869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318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6F93-AAE2-4FC4-B77D-02B590E4C869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46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6F93-AAE2-4FC4-B77D-02B590E4C869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031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6F93-AAE2-4FC4-B77D-02B590E4C869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43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6F93-AAE2-4FC4-B77D-02B590E4C869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75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6F93-AAE2-4FC4-B77D-02B590E4C869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138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6F93-AAE2-4FC4-B77D-02B590E4C869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19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6F93-AAE2-4FC4-B77D-02B590E4C869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407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6F93-AAE2-4FC4-B77D-02B590E4C869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85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6F93-AAE2-4FC4-B77D-02B590E4C869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63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636F93-AAE2-4FC4-B77D-02B590E4C869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6ED506-042F-4AE4-81B1-5E3C1EFEEB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266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4" r:id="rId1"/>
    <p:sldLayoutId id="2147484285" r:id="rId2"/>
    <p:sldLayoutId id="2147484286" r:id="rId3"/>
    <p:sldLayoutId id="2147484287" r:id="rId4"/>
    <p:sldLayoutId id="2147484288" r:id="rId5"/>
    <p:sldLayoutId id="2147484289" r:id="rId6"/>
    <p:sldLayoutId id="2147484290" r:id="rId7"/>
    <p:sldLayoutId id="2147484291" r:id="rId8"/>
    <p:sldLayoutId id="2147484292" r:id="rId9"/>
    <p:sldLayoutId id="2147484293" r:id="rId10"/>
    <p:sldLayoutId id="2147484294" r:id="rId11"/>
    <p:sldLayoutId id="2147484295" r:id="rId12"/>
    <p:sldLayoutId id="2147484296" r:id="rId13"/>
    <p:sldLayoutId id="2147484297" r:id="rId14"/>
    <p:sldLayoutId id="2147484298" r:id="rId15"/>
    <p:sldLayoutId id="2147484299" r:id="rId16"/>
    <p:sldLayoutId id="214748430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pi-grupo-verde.s3-website-us-east-1.amazonaws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64526" y="3728236"/>
            <a:ext cx="7341325" cy="1435947"/>
          </a:xfrm>
        </p:spPr>
        <p:txBody>
          <a:bodyPr>
            <a:normAutofit/>
          </a:bodyPr>
          <a:lstStyle/>
          <a:p>
            <a:r>
              <a:rPr lang="es-ES" sz="3200" dirty="0"/>
              <a:t>Aplicación de gestión, comunicación y motivación empresarial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1602377"/>
            <a:ext cx="2029098" cy="185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92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Bases de datos</a:t>
            </a:r>
          </a:p>
        </p:txBody>
      </p:sp>
      <p:sp>
        <p:nvSpPr>
          <p:cNvPr id="4" name="AutoShape 2" descr="Comparativa Bases de Datos 2019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417321" y="2908662"/>
            <a:ext cx="4844142" cy="289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Nuestra base de datos principalmente, se centra en almacenar datos de los trabajadores, sus tareas, eventos, reuniones y los puntos para canjear en la tienda.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765" y="2556932"/>
            <a:ext cx="4452255" cy="316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57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Tienda de puntos</a:t>
            </a:r>
          </a:p>
          <a:p>
            <a:r>
              <a:rPr lang="es-ES" dirty="0" err="1"/>
              <a:t>User-friendly</a:t>
            </a:r>
            <a:endParaRPr lang="es-ES" dirty="0"/>
          </a:p>
          <a:p>
            <a:r>
              <a:rPr lang="es-ES" dirty="0"/>
              <a:t>Intuitiva</a:t>
            </a:r>
          </a:p>
          <a:p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just</a:t>
            </a:r>
            <a:r>
              <a:rPr lang="es-ES" dirty="0"/>
              <a:t> </a:t>
            </a:r>
            <a:r>
              <a:rPr lang="es-ES" dirty="0" err="1"/>
              <a:t>works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63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Sitio web/Vista de la aplicación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u="sng" dirty="0">
                <a:hlinkClick r:id="rId2"/>
              </a:rPr>
              <a:t>http://pi-grupo-verde.s3-website-us-east-1.amazonaws.com/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597994E-70D2-C5F0-9347-A30C1077D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832" y="3039739"/>
            <a:ext cx="6368150" cy="293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80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utilizadas</a:t>
            </a: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0AD34D4E-68FE-4871-AFB7-50E92FBD0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538" y="2410097"/>
            <a:ext cx="1240164" cy="1539958"/>
          </a:xfrm>
          <a:prstGeom prst="rect">
            <a:avLst/>
          </a:prstGeom>
        </p:spPr>
      </p:pic>
      <p:pic>
        <p:nvPicPr>
          <p:cNvPr id="5" name="Marcador de contenido 4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9066032E-4617-41AB-AA90-C601FF766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79453" y="4492263"/>
            <a:ext cx="1676400" cy="1133475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6707DF3D-21CC-455C-815C-6DA9AF8F4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508" y="2556374"/>
            <a:ext cx="1445623" cy="1317172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E21A8ED4-5ECC-4E7D-A038-A203BD877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2358" y="2556374"/>
            <a:ext cx="1309916" cy="143909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7499" y="4187871"/>
            <a:ext cx="1463449" cy="143786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929" y="2868220"/>
            <a:ext cx="1889924" cy="693480"/>
          </a:xfrm>
          <a:prstGeom prst="rect">
            <a:avLst/>
          </a:prstGeom>
        </p:spPr>
      </p:pic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5EB518F1-520B-4F37-FC44-43BCC573D1F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370" y="4215001"/>
            <a:ext cx="2978118" cy="1687997"/>
          </a:xfrm>
          <a:prstGeom prst="rect">
            <a:avLst/>
          </a:prstGeom>
        </p:spPr>
      </p:pic>
      <p:pic>
        <p:nvPicPr>
          <p:cNvPr id="12" name="Imagen 11" descr="Logotipo&#10;&#10;Descripción generada automáticamente">
            <a:extLst>
              <a:ext uri="{FF2B5EF4-FFF2-40B4-BE49-F238E27FC236}">
                <a16:creationId xmlns:a16="http://schemas.microsoft.com/office/drawing/2014/main" id="{1D5189A0-30A2-2561-A494-87E79902150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088" y="4822980"/>
            <a:ext cx="2610511" cy="53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93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Adversidades encontradas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Problemas en la BD</a:t>
            </a:r>
          </a:p>
          <a:p>
            <a:r>
              <a:rPr lang="es-ES" dirty="0"/>
              <a:t>Gestión del usuario</a:t>
            </a:r>
          </a:p>
          <a:p>
            <a:r>
              <a:rPr lang="es-ES" dirty="0"/>
              <a:t>Problemas con </a:t>
            </a:r>
            <a:r>
              <a:rPr lang="es-ES" dirty="0" err="1"/>
              <a:t>Github</a:t>
            </a:r>
            <a:endParaRPr lang="es-ES" dirty="0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90CB1877-FB77-0228-BA11-1635079806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356" y="2431472"/>
            <a:ext cx="4060571" cy="35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71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Sirve para organizar a los empleados</a:t>
            </a:r>
          </a:p>
          <a:p>
            <a:r>
              <a:rPr lang="es-ES" dirty="0"/>
              <a:t>Va dirigida tanto para los empleados como para el trabajador</a:t>
            </a:r>
          </a:p>
        </p:txBody>
      </p:sp>
    </p:spTree>
    <p:extLst>
      <p:ext uri="{BB962C8B-B14F-4D97-AF65-F5344CB8AC3E}">
        <p14:creationId xmlns:p14="http://schemas.microsoft.com/office/powerpoint/2010/main" val="298233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70466" y="2644018"/>
            <a:ext cx="3651068" cy="3318936"/>
          </a:xfrm>
        </p:spPr>
        <p:txBody>
          <a:bodyPr>
            <a:normAutofit fontScale="85000" lnSpcReduction="20000"/>
          </a:bodyPr>
          <a:lstStyle/>
          <a:p>
            <a:r>
              <a:rPr lang="es-ES" sz="1900" dirty="0"/>
              <a:t>Como surgió la idea</a:t>
            </a:r>
          </a:p>
          <a:p>
            <a:r>
              <a:rPr lang="es-ES" sz="1900" dirty="0"/>
              <a:t>El logo</a:t>
            </a:r>
          </a:p>
          <a:p>
            <a:r>
              <a:rPr lang="es-ES" sz="1900" dirty="0"/>
              <a:t>Nombre de la Aplicación</a:t>
            </a:r>
          </a:p>
          <a:p>
            <a:r>
              <a:rPr lang="es-ES" sz="1900" dirty="0"/>
              <a:t>Base de Datos</a:t>
            </a:r>
          </a:p>
          <a:p>
            <a:r>
              <a:rPr lang="es-ES" sz="1900" dirty="0"/>
              <a:t>Ventajas de la aplicación</a:t>
            </a:r>
          </a:p>
          <a:p>
            <a:r>
              <a:rPr lang="es-ES" sz="1900" dirty="0"/>
              <a:t>Sitio web</a:t>
            </a:r>
          </a:p>
          <a:p>
            <a:r>
              <a:rPr lang="es-ES" sz="1900" dirty="0"/>
              <a:t>Vista de la aplicación</a:t>
            </a:r>
          </a:p>
          <a:p>
            <a:r>
              <a:rPr lang="es-ES" sz="1900" dirty="0"/>
              <a:t>Herramientas utilizadas</a:t>
            </a:r>
          </a:p>
          <a:p>
            <a:r>
              <a:rPr lang="es-ES" sz="1900" dirty="0"/>
              <a:t>Adversidades encontradas</a:t>
            </a:r>
          </a:p>
          <a:p>
            <a:r>
              <a:rPr lang="es-ES" sz="1900" dirty="0"/>
              <a:t>Futuros </a:t>
            </a:r>
            <a:r>
              <a:rPr lang="es-ES" sz="1900" dirty="0" err="1"/>
              <a:t>sprints</a:t>
            </a:r>
            <a:endParaRPr lang="es-ES" sz="1900" dirty="0"/>
          </a:p>
          <a:p>
            <a:pPr marL="0" indent="0">
              <a:buNone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87397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7892141" cy="1303867"/>
          </a:xfrm>
        </p:spPr>
        <p:txBody>
          <a:bodyPr/>
          <a:lstStyle/>
          <a:p>
            <a:r>
              <a:rPr lang="es-ES" dirty="0" err="1"/>
              <a:t>Worktab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5401" y="3230880"/>
            <a:ext cx="5418908" cy="2644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/>
              <a:t>Worktab</a:t>
            </a:r>
            <a:r>
              <a:rPr lang="es-ES" dirty="0"/>
              <a:t> surgió de la combinación de todas nuestras propuestas.</a:t>
            </a:r>
          </a:p>
          <a:p>
            <a:pPr marL="0" indent="0">
              <a:buNone/>
            </a:pPr>
            <a:r>
              <a:rPr lang="es-ES" dirty="0"/>
              <a:t>Así generamos una aplicación bastante única capaz de organizar el trabajo y motivar al trabajador.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705" y="842925"/>
            <a:ext cx="1528877" cy="132550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274" y="2686549"/>
            <a:ext cx="4344216" cy="30597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5581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¿A quién va dirigido?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5401" y="2769326"/>
            <a:ext cx="9601196" cy="3106542"/>
          </a:xfrm>
        </p:spPr>
        <p:txBody>
          <a:bodyPr/>
          <a:lstStyle/>
          <a:p>
            <a:r>
              <a:rPr lang="es-ES" dirty="0"/>
              <a:t>Empleados</a:t>
            </a:r>
          </a:p>
          <a:p>
            <a:r>
              <a:rPr lang="es-ES" dirty="0"/>
              <a:t>Empresas</a:t>
            </a:r>
          </a:p>
        </p:txBody>
      </p:sp>
    </p:spTree>
    <p:extLst>
      <p:ext uri="{BB962C8B-B14F-4D97-AF65-F5344CB8AC3E}">
        <p14:creationId xmlns:p14="http://schemas.microsoft.com/office/powerpoint/2010/main" val="403479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3328849" cy="1303867"/>
          </a:xfrm>
        </p:spPr>
        <p:txBody>
          <a:bodyPr/>
          <a:lstStyle/>
          <a:p>
            <a:r>
              <a:rPr lang="es-ES" dirty="0"/>
              <a:t>El Logo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5401" y="4606834"/>
            <a:ext cx="8344988" cy="1269033"/>
          </a:xfrm>
        </p:spPr>
        <p:txBody>
          <a:bodyPr/>
          <a:lstStyle/>
          <a:p>
            <a:r>
              <a:rPr lang="es-ES" dirty="0"/>
              <a:t>El logo está todavía en desarrollo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51" y="2554997"/>
            <a:ext cx="1532709" cy="144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6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Nombre de la aplicación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60864" y="2979539"/>
            <a:ext cx="5340530" cy="2479525"/>
          </a:xfrm>
        </p:spPr>
        <p:txBody>
          <a:bodyPr/>
          <a:lstStyle/>
          <a:p>
            <a:r>
              <a:rPr lang="es-ES" dirty="0"/>
              <a:t>El nombre se debe a cómo utilizamos la navegación entre pestañas para desempeñar las diferentes funcionalidades que tiene nuestra aplicación.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579" y="2690950"/>
            <a:ext cx="3276598" cy="276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4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Vista principal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984" y="2470378"/>
            <a:ext cx="2719803" cy="33178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495" y="2453401"/>
            <a:ext cx="2732859" cy="333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38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Diferentes funcionalidades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510" y="2715890"/>
            <a:ext cx="4203519" cy="300102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555" y="2715890"/>
            <a:ext cx="4212365" cy="299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93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Diferentes funcionalidades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246" y="2609714"/>
            <a:ext cx="4636960" cy="33178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910" y="2609713"/>
            <a:ext cx="473311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00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182</TotalTime>
  <Words>202</Words>
  <Application>Microsoft Office PowerPoint</Application>
  <PresentationFormat>Panorámica</PresentationFormat>
  <Paragraphs>42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Orgánico</vt:lpstr>
      <vt:lpstr>Aplicación de gestión, comunicación y motivación empresarial</vt:lpstr>
      <vt:lpstr>Índice</vt:lpstr>
      <vt:lpstr>Worktab</vt:lpstr>
      <vt:lpstr>¿A quién va dirigido?</vt:lpstr>
      <vt:lpstr>El Logo</vt:lpstr>
      <vt:lpstr>Nombre de la aplicación </vt:lpstr>
      <vt:lpstr>Vista principal</vt:lpstr>
      <vt:lpstr>Diferentes funcionalidades</vt:lpstr>
      <vt:lpstr>Diferentes funcionalidades</vt:lpstr>
      <vt:lpstr>Bases de datos</vt:lpstr>
      <vt:lpstr>Ventajas</vt:lpstr>
      <vt:lpstr>Sitio web/Vista de la aplicación</vt:lpstr>
      <vt:lpstr>Herramientas utilizadas</vt:lpstr>
      <vt:lpstr>Adversidades encontradas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de gestión, comunicación y motivación empresarial</dc:title>
  <dc:creator>RODRIGO ROLDAN CANYADAS</dc:creator>
  <cp:lastModifiedBy>ALVARO PEREZ ALBORCH</cp:lastModifiedBy>
  <cp:revision>23</cp:revision>
  <dcterms:created xsi:type="dcterms:W3CDTF">2022-05-17T14:09:58Z</dcterms:created>
  <dcterms:modified xsi:type="dcterms:W3CDTF">2022-05-22T18:19:09Z</dcterms:modified>
</cp:coreProperties>
</file>