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3" r:id="rId1"/>
  </p:sldMasterIdLst>
  <p:sldIdLst>
    <p:sldId id="256" r:id="rId2"/>
    <p:sldId id="257" r:id="rId3"/>
    <p:sldId id="258" r:id="rId4"/>
    <p:sldId id="277" r:id="rId5"/>
    <p:sldId id="261" r:id="rId6"/>
    <p:sldId id="262" r:id="rId7"/>
    <p:sldId id="278" r:id="rId8"/>
    <p:sldId id="279" r:id="rId9"/>
    <p:sldId id="280" r:id="rId10"/>
    <p:sldId id="266" r:id="rId11"/>
    <p:sldId id="270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3482B36-CAD5-4798-96E9-9E05C690F9CB}">
          <p14:sldIdLst>
            <p14:sldId id="256"/>
            <p14:sldId id="257"/>
            <p14:sldId id="258"/>
            <p14:sldId id="277"/>
            <p14:sldId id="261"/>
            <p14:sldId id="262"/>
            <p14:sldId id="278"/>
            <p14:sldId id="279"/>
            <p14:sldId id="280"/>
            <p14:sldId id="266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6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8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5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39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3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7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18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31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7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9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0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5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6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pi-grupo-verde.s3-website-us-east-1.amazonaw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64526" y="3728236"/>
            <a:ext cx="7341325" cy="1435947"/>
          </a:xfrm>
        </p:spPr>
        <p:txBody>
          <a:bodyPr>
            <a:normAutofit/>
          </a:bodyPr>
          <a:lstStyle/>
          <a:p>
            <a:r>
              <a:rPr lang="es-ES" sz="3200" dirty="0"/>
              <a:t>Aplicación de gestión, comunicación y motivación </a:t>
            </a:r>
            <a:r>
              <a:rPr lang="es-ES" sz="3200" u="sng" dirty="0"/>
              <a:t>empresarial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602377"/>
            <a:ext cx="2029098" cy="18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4" name="AutoShape 2" descr="Comparativa Bases de Datos 2019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417321" y="2908662"/>
            <a:ext cx="4844142" cy="28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Nuestra base de datos principalmente, se centra en almacenar datos de los trabajadores, sus tareas, eventos, reuniones y los puntos para canjear en la tienda.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765" y="2556932"/>
            <a:ext cx="4452255" cy="31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5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s-ES" sz="2800" dirty="0">
                <a:solidFill>
                  <a:srgbClr val="262626"/>
                </a:solidFill>
              </a:rPr>
              <a:t>Ventajas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rgbClr val="262626"/>
                </a:solidFill>
              </a:rPr>
              <a:t>Tienda de puntos</a:t>
            </a:r>
          </a:p>
          <a:p>
            <a:r>
              <a:rPr lang="es-ES" sz="1600" dirty="0" err="1">
                <a:solidFill>
                  <a:srgbClr val="262626"/>
                </a:solidFill>
              </a:rPr>
              <a:t>User-friendly</a:t>
            </a:r>
            <a:endParaRPr lang="es-ES" sz="1600" dirty="0">
              <a:solidFill>
                <a:srgbClr val="262626"/>
              </a:solidFill>
            </a:endParaRPr>
          </a:p>
          <a:p>
            <a:r>
              <a:rPr lang="es-ES" sz="1600" dirty="0">
                <a:solidFill>
                  <a:srgbClr val="262626"/>
                </a:solidFill>
              </a:rPr>
              <a:t>Intuitiva</a:t>
            </a:r>
          </a:p>
          <a:p>
            <a:r>
              <a:rPr lang="es-ES" sz="1600" dirty="0" err="1">
                <a:solidFill>
                  <a:srgbClr val="262626"/>
                </a:solidFill>
              </a:rPr>
              <a:t>It</a:t>
            </a:r>
            <a:r>
              <a:rPr lang="es-ES" sz="1600" dirty="0">
                <a:solidFill>
                  <a:srgbClr val="262626"/>
                </a:solidFill>
              </a:rPr>
              <a:t> </a:t>
            </a:r>
            <a:r>
              <a:rPr lang="es-ES" sz="1600" dirty="0" err="1">
                <a:solidFill>
                  <a:srgbClr val="262626"/>
                </a:solidFill>
              </a:rPr>
              <a:t>just</a:t>
            </a:r>
            <a:r>
              <a:rPr lang="es-ES" sz="1600" dirty="0">
                <a:solidFill>
                  <a:srgbClr val="262626"/>
                </a:solidFill>
              </a:rPr>
              <a:t> Works</a:t>
            </a:r>
          </a:p>
          <a:p>
            <a:endParaRPr lang="es-ES" sz="1600" dirty="0">
              <a:solidFill>
                <a:srgbClr val="262626"/>
              </a:solidFill>
            </a:endParaRPr>
          </a:p>
          <a:p>
            <a:endParaRPr lang="es-ES" sz="1600" dirty="0">
              <a:solidFill>
                <a:srgbClr val="262626"/>
              </a:solidFill>
            </a:endParaRPr>
          </a:p>
        </p:txBody>
      </p:sp>
      <p:pic>
        <p:nvPicPr>
          <p:cNvPr id="1026" name="Picture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CC4F2CC-4EA0-22C0-6CCA-4A424083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347563"/>
            <a:ext cx="5469466" cy="416287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Sitio web/Vista de la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http://pi-grupo-verde.s3-website-us-east-1.amazonaws.com/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97994E-70D2-C5F0-9347-A30C1077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32" y="3039739"/>
            <a:ext cx="6368150" cy="29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0AD34D4E-68FE-4871-AFB7-50E92FBD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8" y="2410097"/>
            <a:ext cx="1240164" cy="1539958"/>
          </a:xfrm>
          <a:prstGeom prst="rect">
            <a:avLst/>
          </a:prstGeom>
        </p:spPr>
      </p:pic>
      <p:pic>
        <p:nvPicPr>
          <p:cNvPr id="5" name="Marcador de contenido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066032E-4617-41AB-AA90-C601FF766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9453" y="4492263"/>
            <a:ext cx="1676400" cy="1133475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707DF3D-21CC-455C-815C-6DA9AF8F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08" y="2556374"/>
            <a:ext cx="1445623" cy="131717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21A8ED4-5ECC-4E7D-A038-A203BD877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358" y="2556374"/>
            <a:ext cx="1309916" cy="14390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499" y="4187871"/>
            <a:ext cx="1463449" cy="143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29" y="2868220"/>
            <a:ext cx="1889924" cy="693480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EB518F1-520B-4F37-FC44-43BCC573D1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0" y="4215001"/>
            <a:ext cx="2978118" cy="1687997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1D5189A0-30A2-2561-A494-87E7990215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88" y="4822980"/>
            <a:ext cx="2610511" cy="5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Adversidades encontradas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Problemas en la BD</a:t>
            </a:r>
          </a:p>
          <a:p>
            <a:r>
              <a:rPr lang="es-ES" dirty="0"/>
              <a:t>Gestión del usuario</a:t>
            </a:r>
          </a:p>
          <a:p>
            <a:r>
              <a:rPr lang="es-ES" dirty="0"/>
              <a:t>Problemas con </a:t>
            </a:r>
            <a:r>
              <a:rPr lang="es-ES" dirty="0" err="1"/>
              <a:t>Github</a:t>
            </a:r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90CB1877-FB77-0228-BA11-163507980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56" y="2431472"/>
            <a:ext cx="4060571" cy="3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7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26" name="Picture 2" descr="Cómo Hacer Una Conclusión? Pasos A Seguir ▷➡️ UnComoHacer ▷➡️">
            <a:extLst>
              <a:ext uri="{FF2B5EF4-FFF2-40B4-BE49-F238E27FC236}">
                <a16:creationId xmlns:a16="http://schemas.microsoft.com/office/drawing/2014/main" id="{1C54CBC0-2456-2868-39DC-852226F69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3284" b="1"/>
          <a:stretch/>
        </p:blipFill>
        <p:spPr bwMode="auto">
          <a:xfrm>
            <a:off x="486138" y="488137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88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90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98233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tx2"/>
                </a:solidFill>
              </a:rPr>
              <a:t>Índice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Idea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Objetivo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El logo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Nombre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Base de Datos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Funcionalidades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Base de datos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Sitio web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Vista de la aplicación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Herramientas utilizadas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Adversidades encontradas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Conclusión</a:t>
            </a:r>
          </a:p>
          <a:p>
            <a:pPr marL="0" indent="0">
              <a:lnSpc>
                <a:spcPct val="90000"/>
              </a:lnSpc>
              <a:buNone/>
            </a:pP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397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s-ES"/>
              <a:t>Worktab</a:t>
            </a:r>
            <a:endParaRPr lang="es-ES" dirty="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6083" r="16853" b="-2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/>
              <a:t>Worktab surgió de la combinación de todas nuestras propuestas.</a:t>
            </a:r>
          </a:p>
          <a:p>
            <a:pPr marL="0" indent="0">
              <a:buNone/>
            </a:pPr>
            <a:r>
              <a:rPr lang="es-ES"/>
              <a:t>Así generamos una aplicación bastante única capaz de organizar el trabajo y motivar al trabajador.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581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¿A quién va dirigido?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852A9D-947B-F445-7725-30400774E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693" y="1410208"/>
            <a:ext cx="3858780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262626"/>
                </a:solidFill>
              </a:rPr>
              <a:t>Empleados</a:t>
            </a:r>
          </a:p>
          <a:p>
            <a:r>
              <a:rPr lang="es-ES" dirty="0">
                <a:solidFill>
                  <a:srgbClr val="262626"/>
                </a:solidFill>
              </a:rPr>
              <a:t>Empresas</a:t>
            </a:r>
          </a:p>
        </p:txBody>
      </p:sp>
    </p:spTree>
    <p:extLst>
      <p:ext uri="{BB962C8B-B14F-4D97-AF65-F5344CB8AC3E}">
        <p14:creationId xmlns:p14="http://schemas.microsoft.com/office/powerpoint/2010/main" val="40347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s-ES" sz="2800">
                <a:solidFill>
                  <a:srgbClr val="262626"/>
                </a:solidFill>
              </a:rPr>
              <a:t>El Logo</a:t>
            </a: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s-ES" sz="1600" dirty="0">
                <a:solidFill>
                  <a:srgbClr val="262626"/>
                </a:solidFill>
              </a:rPr>
              <a:t>El logo está todavía en desarrollo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06" y="1948102"/>
            <a:ext cx="2932472" cy="296179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038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 dirty="0"/>
              <a:t>Nombre de la aplicación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7218" r="25684" b="-2"/>
          <a:stretch/>
        </p:blipFill>
        <p:spPr>
          <a:xfrm>
            <a:off x="1434269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r>
              <a:rPr lang="es-ES" dirty="0"/>
              <a:t>El nombre se debe a cómo utilizamos la navegación entre pestañas para desempeñar las diferentes funcionalidades que tiene nuestra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6644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Vista principal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25B4F834-6525-122F-1542-3B92E0DCE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4"/>
          <a:stretch/>
        </p:blipFill>
        <p:spPr>
          <a:xfrm>
            <a:off x="2664061" y="2560319"/>
            <a:ext cx="2451585" cy="3104443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9F783E1-78C1-204D-0860-B7A8C8B33A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"/>
          <a:stretch/>
        </p:blipFill>
        <p:spPr>
          <a:xfrm>
            <a:off x="7042423" y="2560320"/>
            <a:ext cx="2491613" cy="31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funcionalidades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216AB-19B1-D87D-C489-16FAFCE0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2715890"/>
            <a:ext cx="4580935" cy="29997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721AA5-25A2-F509-6162-EBC2F71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3" y="2715890"/>
            <a:ext cx="4580935" cy="29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funcionalidades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8420521-926E-42DB-49FC-C31DAF42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7" y="2583853"/>
            <a:ext cx="4963270" cy="33178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73B51ED-E439-0FB3-A51C-C7302DB6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94" y="2577755"/>
            <a:ext cx="5075983" cy="33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222</TotalTime>
  <Words>180</Words>
  <Application>Microsoft Office PowerPoint</Application>
  <PresentationFormat>Panorámica</PresentationFormat>
  <Paragraphs>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Orgánico</vt:lpstr>
      <vt:lpstr>Aplicación de gestión, comunicación y motivación empresarial</vt:lpstr>
      <vt:lpstr>Índice</vt:lpstr>
      <vt:lpstr>Worktab</vt:lpstr>
      <vt:lpstr>¿A quién va dirigido?</vt:lpstr>
      <vt:lpstr>El Logo</vt:lpstr>
      <vt:lpstr>Nombre de la aplicación </vt:lpstr>
      <vt:lpstr>Vista principal</vt:lpstr>
      <vt:lpstr>Diferentes funcionalidades</vt:lpstr>
      <vt:lpstr>Diferentes funcionalidades</vt:lpstr>
      <vt:lpstr>Bases de datos</vt:lpstr>
      <vt:lpstr>Ventajas</vt:lpstr>
      <vt:lpstr>Sitio web/Vista de la aplicación</vt:lpstr>
      <vt:lpstr>Herramientas utilizadas</vt:lpstr>
      <vt:lpstr>Adversidades encontradas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gestión, comunicación y motivación empresarial</dc:title>
  <dc:creator>RODRIGO ROLDAN CANYADAS</dc:creator>
  <cp:lastModifiedBy>Jaime Calvo Arévalo</cp:lastModifiedBy>
  <cp:revision>25</cp:revision>
  <dcterms:created xsi:type="dcterms:W3CDTF">2022-05-17T14:09:58Z</dcterms:created>
  <dcterms:modified xsi:type="dcterms:W3CDTF">2022-05-22T20:41:22Z</dcterms:modified>
</cp:coreProperties>
</file>